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152C81-754E-43AB-AB07-287C897E575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E78BE6-4FF8-42C5-8B1E-022426FC79C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7363544" cy="1211394"/>
          </a:xfrm>
        </p:spPr>
        <p:txBody>
          <a:bodyPr>
            <a:noAutofit/>
          </a:bodyPr>
          <a:lstStyle/>
          <a:p>
            <a:r>
              <a:rPr lang="ru-RU" sz="2800" b="1" dirty="0"/>
              <a:t>ОЗНАЙОМЛЕННЯ З СОЦІУМОМ</a:t>
            </a:r>
            <a:br>
              <a:rPr lang="ru-RU" sz="2800" b="1" dirty="0"/>
            </a:br>
            <a:endParaRPr lang="en-US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Вихователь: Калугіна О.В</a:t>
            </a:r>
            <a:r>
              <a:rPr lang="uk-UA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88801"/>
            <a:ext cx="6696744" cy="376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9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Мета: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продовжувати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ознайомлювати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дітей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традиційними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святами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українців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які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відзначають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узимку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;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розширювати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знання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виникнення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цих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свят і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традиції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пов'язані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їх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святкуванням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;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збагачувати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словник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дітей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піснями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віршами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прищеплювати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любов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цікавість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народних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українських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свят.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5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Розповідь</a:t>
            </a:r>
            <a:r>
              <a:rPr lang="ru-RU" dirty="0">
                <a:effectLst/>
              </a:rPr>
              <a:t> про свято </a:t>
            </a:r>
            <a:r>
              <a:rPr lang="ru-RU" dirty="0" err="1">
                <a:effectLst/>
              </a:rPr>
              <a:t>Миколая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09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Розповідь</a:t>
            </a:r>
            <a:r>
              <a:rPr lang="ru-RU" dirty="0"/>
              <a:t> про свято </a:t>
            </a:r>
            <a:r>
              <a:rPr lang="ru-RU" dirty="0" err="1"/>
              <a:t>Різдва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760640" cy="432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1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Розповідь</a:t>
            </a:r>
            <a:r>
              <a:rPr lang="ru-RU" dirty="0"/>
              <a:t> про свято «</a:t>
            </a:r>
            <a:r>
              <a:rPr lang="ru-RU" dirty="0" err="1"/>
              <a:t>Водохрещі</a:t>
            </a:r>
            <a:r>
              <a:rPr lang="ru-RU" dirty="0"/>
              <a:t>»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22644"/>
            <a:ext cx="6384460" cy="479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49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Малюнки </a:t>
            </a:r>
            <a:r>
              <a:rPr lang="uk-UA" dirty="0"/>
              <a:t>д</a:t>
            </a:r>
            <a:r>
              <a:rPr lang="uk-UA" dirty="0" smtClean="0"/>
              <a:t>ітей за улюбленими святами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r="13126"/>
          <a:stretch/>
        </p:blipFill>
        <p:spPr bwMode="auto">
          <a:xfrm>
            <a:off x="1475656" y="1700808"/>
            <a:ext cx="2884837" cy="391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r="19587" b="13949"/>
          <a:stretch/>
        </p:blipFill>
        <p:spPr bwMode="auto">
          <a:xfrm>
            <a:off x="5436096" y="2060848"/>
            <a:ext cx="3141081" cy="39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67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713656" cy="57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678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</TotalTime>
  <Words>72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ОЗНАЙОМЛЕННЯ З СОЦІУМОМ </vt:lpstr>
      <vt:lpstr>Мета: </vt:lpstr>
      <vt:lpstr>Розповідь про свято Миколая </vt:lpstr>
      <vt:lpstr>Розповідь про свято Різдва</vt:lpstr>
      <vt:lpstr>Розповідь про свято «Водохрещі»</vt:lpstr>
      <vt:lpstr>Малюнки дітей за улюбленими святами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ОЗНАЙОМЛЕННЯ З СОЦІУМОМ </dc:title>
  <dc:creator>Шитова Карина</dc:creator>
  <cp:lastModifiedBy>Шитова Карина</cp:lastModifiedBy>
  <cp:revision>5</cp:revision>
  <dcterms:created xsi:type="dcterms:W3CDTF">2024-01-17T13:54:07Z</dcterms:created>
  <dcterms:modified xsi:type="dcterms:W3CDTF">2024-01-17T14:33:17Z</dcterms:modified>
</cp:coreProperties>
</file>