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0DCD7-F2E7-4CB6-8BD1-77B2B3D43CAD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69C2CB0-9FFA-4E18-B131-6A3A510F3F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0DCD7-F2E7-4CB6-8BD1-77B2B3D43CAD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2CB0-9FFA-4E18-B131-6A3A510F3F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0DCD7-F2E7-4CB6-8BD1-77B2B3D43CAD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2CB0-9FFA-4E18-B131-6A3A510F3F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0DCD7-F2E7-4CB6-8BD1-77B2B3D43CAD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69C2CB0-9FFA-4E18-B131-6A3A510F3F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0DCD7-F2E7-4CB6-8BD1-77B2B3D43CAD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2CB0-9FFA-4E18-B131-6A3A510F3F2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0DCD7-F2E7-4CB6-8BD1-77B2B3D43CAD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2CB0-9FFA-4E18-B131-6A3A510F3F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0DCD7-F2E7-4CB6-8BD1-77B2B3D43CAD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69C2CB0-9FFA-4E18-B131-6A3A510F3F2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0DCD7-F2E7-4CB6-8BD1-77B2B3D43CAD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2CB0-9FFA-4E18-B131-6A3A510F3F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0DCD7-F2E7-4CB6-8BD1-77B2B3D43CAD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2CB0-9FFA-4E18-B131-6A3A510F3F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0DCD7-F2E7-4CB6-8BD1-77B2B3D43CAD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2CB0-9FFA-4E18-B131-6A3A510F3F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0DCD7-F2E7-4CB6-8BD1-77B2B3D43CAD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C2CB0-9FFA-4E18-B131-6A3A510F3F2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5D0DCD7-F2E7-4CB6-8BD1-77B2B3D43CAD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69C2CB0-9FFA-4E18-B131-6A3A510F3F2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Вихователь: Калугіна О.В.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3284984"/>
            <a:ext cx="8458200" cy="914400"/>
          </a:xfrm>
        </p:spPr>
        <p:txBody>
          <a:bodyPr>
            <a:normAutofit/>
          </a:bodyPr>
          <a:lstStyle/>
          <a:p>
            <a:r>
              <a:rPr lang="ru-RU" b="1" dirty="0" err="1"/>
              <a:t>Мовленнєвий</a:t>
            </a:r>
            <a:r>
              <a:rPr lang="ru-RU" b="1" dirty="0"/>
              <a:t> </a:t>
            </a:r>
            <a:r>
              <a:rPr lang="ru-RU" b="1" dirty="0" err="1"/>
              <a:t>розвиток</a:t>
            </a:r>
            <a:r>
              <a:rPr lang="ru-RU" b="1" dirty="0"/>
              <a:t>                                                     </a:t>
            </a:r>
            <a:endParaRPr lang="ru-RU" b="1" dirty="0" smtClean="0"/>
          </a:p>
          <a:p>
            <a:r>
              <a:rPr lang="ru-RU" b="1" dirty="0" smtClean="0"/>
              <a:t>Тема</a:t>
            </a:r>
            <a:r>
              <a:rPr lang="ru-RU" b="1" dirty="0"/>
              <a:t>. </a:t>
            </a:r>
            <a:r>
              <a:rPr lang="ru-RU" b="1" dirty="0" err="1"/>
              <a:t>Українська</a:t>
            </a:r>
            <a:r>
              <a:rPr lang="ru-RU" b="1" dirty="0"/>
              <a:t> народна </a:t>
            </a:r>
            <a:r>
              <a:rPr lang="ru-RU" b="1" dirty="0" err="1"/>
              <a:t>казка</a:t>
            </a:r>
            <a:endParaRPr lang="ru-RU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915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Мета: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 smtClean="0"/>
              <a:t>вчити</a:t>
            </a:r>
            <a:r>
              <a:rPr lang="ru-RU" dirty="0" smtClean="0"/>
              <a:t> </a:t>
            </a:r>
            <a:r>
              <a:rPr lang="ru-RU" dirty="0" err="1"/>
              <a:t>дітей</a:t>
            </a:r>
            <a:r>
              <a:rPr lang="ru-RU" dirty="0"/>
              <a:t> </a:t>
            </a:r>
            <a:r>
              <a:rPr lang="ru-RU" dirty="0" err="1"/>
              <a:t>послідовно</a:t>
            </a:r>
            <a:r>
              <a:rPr lang="ru-RU" dirty="0"/>
              <a:t> </a:t>
            </a:r>
            <a:r>
              <a:rPr lang="ru-RU" dirty="0" err="1"/>
              <a:t>складати</a:t>
            </a:r>
            <a:r>
              <a:rPr lang="ru-RU" dirty="0"/>
              <a:t> </a:t>
            </a:r>
            <a:r>
              <a:rPr lang="ru-RU" dirty="0" err="1"/>
              <a:t>власну</a:t>
            </a:r>
            <a:r>
              <a:rPr lang="ru-RU" dirty="0"/>
              <a:t> </a:t>
            </a:r>
            <a:r>
              <a:rPr lang="ru-RU" dirty="0" err="1"/>
              <a:t>казку</a:t>
            </a:r>
            <a:r>
              <a:rPr lang="ru-RU" dirty="0"/>
              <a:t> з героями </a:t>
            </a:r>
            <a:r>
              <a:rPr lang="ru-RU" dirty="0" err="1"/>
              <a:t>знайомої</a:t>
            </a:r>
            <a:r>
              <a:rPr lang="ru-RU" dirty="0"/>
              <a:t> </a:t>
            </a:r>
            <a:r>
              <a:rPr lang="ru-RU" dirty="0" err="1"/>
              <a:t>казки</a:t>
            </a:r>
            <a:r>
              <a:rPr lang="ru-RU" dirty="0"/>
              <a:t>; </a:t>
            </a:r>
            <a:r>
              <a:rPr lang="ru-RU" dirty="0" err="1"/>
              <a:t>спираючись</a:t>
            </a:r>
            <a:r>
              <a:rPr lang="ru-RU" dirty="0"/>
              <a:t> на </a:t>
            </a:r>
            <a:r>
              <a:rPr lang="ru-RU" dirty="0" err="1"/>
              <a:t>ілюстрації</a:t>
            </a:r>
            <a:r>
              <a:rPr lang="ru-RU" dirty="0"/>
              <a:t>, </a:t>
            </a:r>
            <a:r>
              <a:rPr lang="ru-RU" dirty="0" err="1"/>
              <a:t>розвивати</a:t>
            </a:r>
            <a:r>
              <a:rPr lang="ru-RU" dirty="0"/>
              <a:t> </a:t>
            </a:r>
            <a:r>
              <a:rPr lang="ru-RU" dirty="0" err="1"/>
              <a:t>вміння</a:t>
            </a:r>
            <a:r>
              <a:rPr lang="ru-RU" dirty="0"/>
              <a:t> </a:t>
            </a:r>
            <a:r>
              <a:rPr lang="ru-RU" dirty="0" err="1" smtClean="0"/>
              <a:t>передавати</a:t>
            </a:r>
            <a:r>
              <a:rPr lang="ru-RU" dirty="0" smtClean="0"/>
              <a:t> </a:t>
            </a:r>
            <a:r>
              <a:rPr lang="ru-RU" dirty="0" err="1"/>
              <a:t>діалог</a:t>
            </a:r>
            <a:r>
              <a:rPr lang="ru-RU" dirty="0"/>
              <a:t> </a:t>
            </a:r>
            <a:r>
              <a:rPr lang="ru-RU" dirty="0" err="1"/>
              <a:t>дійових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характеризувати</a:t>
            </a:r>
            <a:r>
              <a:rPr lang="ru-RU" dirty="0"/>
              <a:t> </a:t>
            </a:r>
            <a:r>
              <a:rPr lang="ru-RU" dirty="0" err="1"/>
              <a:t>персонажів</a:t>
            </a:r>
            <a:r>
              <a:rPr lang="ru-RU" dirty="0"/>
              <a:t> </a:t>
            </a:r>
            <a:r>
              <a:rPr lang="ru-RU" dirty="0" err="1"/>
              <a:t>казки</a:t>
            </a:r>
            <a:r>
              <a:rPr lang="ru-RU" dirty="0"/>
              <a:t>; </a:t>
            </a:r>
            <a:r>
              <a:rPr lang="ru-RU" dirty="0" err="1" smtClean="0"/>
              <a:t>закріплювати</a:t>
            </a:r>
            <a:r>
              <a:rPr lang="ru-RU" dirty="0" smtClean="0"/>
              <a:t> </a:t>
            </a:r>
            <a:r>
              <a:rPr lang="ru-RU" dirty="0" err="1"/>
              <a:t>вміння</a:t>
            </a:r>
            <a:r>
              <a:rPr lang="ru-RU" dirty="0"/>
              <a:t> </a:t>
            </a:r>
            <a:r>
              <a:rPr lang="ru-RU" dirty="0" err="1"/>
              <a:t>будувати</a:t>
            </a:r>
            <a:r>
              <a:rPr lang="ru-RU" dirty="0"/>
              <a:t> </a:t>
            </a:r>
            <a:r>
              <a:rPr lang="ru-RU" dirty="0" err="1"/>
              <a:t>зв'язну</a:t>
            </a:r>
            <a:r>
              <a:rPr lang="ru-RU" dirty="0"/>
              <a:t> </a:t>
            </a:r>
            <a:r>
              <a:rPr lang="ru-RU" dirty="0" err="1"/>
              <a:t>розповідь</a:t>
            </a:r>
            <a:r>
              <a:rPr lang="ru-RU" dirty="0"/>
              <a:t>; </a:t>
            </a:r>
            <a:r>
              <a:rPr lang="ru-RU" dirty="0" err="1"/>
              <a:t>виховувати</a:t>
            </a:r>
            <a:r>
              <a:rPr lang="ru-RU" dirty="0"/>
              <a:t> </a:t>
            </a:r>
            <a:r>
              <a:rPr lang="ru-RU" dirty="0" err="1"/>
              <a:t>вміння</a:t>
            </a:r>
            <a:r>
              <a:rPr lang="ru-RU" dirty="0"/>
              <a:t> </a:t>
            </a:r>
            <a:r>
              <a:rPr lang="ru-RU" dirty="0" err="1"/>
              <a:t>зосереджуватися</a:t>
            </a:r>
            <a:r>
              <a:rPr lang="ru-RU" dirty="0"/>
              <a:t>, </a:t>
            </a:r>
            <a:r>
              <a:rPr lang="ru-RU" dirty="0" err="1"/>
              <a:t>проявляти</a:t>
            </a:r>
            <a:r>
              <a:rPr lang="ru-RU" dirty="0"/>
              <a:t> </a:t>
            </a:r>
            <a:r>
              <a:rPr lang="ru-RU" dirty="0" err="1"/>
              <a:t>фантазію</a:t>
            </a:r>
            <a:r>
              <a:rPr lang="ru-RU" dirty="0"/>
              <a:t>, </a:t>
            </a:r>
            <a:r>
              <a:rPr lang="ru-RU" dirty="0" err="1"/>
              <a:t>творчо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</a:t>
            </a:r>
            <a:r>
              <a:rPr lang="ru-RU" dirty="0" err="1"/>
              <a:t>мов¬ні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670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Відгадування</a:t>
            </a:r>
            <a:r>
              <a:rPr lang="ru-RU" dirty="0" smtClean="0"/>
              <a:t> загадок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 кущ, а з листочками,</a:t>
            </a:r>
            <a:endParaRPr lang="en-US" dirty="0"/>
          </a:p>
          <a:p>
            <a:r>
              <a:rPr lang="ru-RU" dirty="0"/>
              <a:t>Не сорочка, а </a:t>
            </a:r>
            <a:r>
              <a:rPr lang="ru-RU" dirty="0" err="1"/>
              <a:t>зшита</a:t>
            </a:r>
            <a:r>
              <a:rPr lang="ru-RU" dirty="0"/>
              <a:t>,</a:t>
            </a:r>
            <a:endParaRPr lang="en-US" dirty="0"/>
          </a:p>
          <a:p>
            <a:r>
              <a:rPr lang="ru-RU" dirty="0"/>
              <a:t>Не </a:t>
            </a:r>
            <a:r>
              <a:rPr lang="ru-RU" dirty="0" err="1"/>
              <a:t>людина</a:t>
            </a:r>
            <a:r>
              <a:rPr lang="ru-RU" dirty="0"/>
              <a:t>, а </a:t>
            </a:r>
            <a:r>
              <a:rPr lang="ru-RU" dirty="0" err="1"/>
              <a:t>розповідає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Вам </a:t>
            </a:r>
            <a:r>
              <a:rPr lang="ru-RU" dirty="0" err="1"/>
              <a:t>розкаже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пригоди</a:t>
            </a:r>
            <a:r>
              <a:rPr lang="ru-RU" dirty="0"/>
              <a:t>,</a:t>
            </a:r>
            <a:endParaRPr lang="en-US" dirty="0"/>
          </a:p>
          <a:p>
            <a:r>
              <a:rPr lang="ru-RU" dirty="0"/>
              <a:t>А сама </a:t>
            </a:r>
            <a:r>
              <a:rPr lang="ru-RU" dirty="0" err="1"/>
              <a:t>мовчить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роду.</a:t>
            </a:r>
            <a:endParaRPr lang="en-US" dirty="0"/>
          </a:p>
          <a:p>
            <a:r>
              <a:rPr lang="ru-RU" dirty="0"/>
              <a:t>Не </a:t>
            </a:r>
            <a:r>
              <a:rPr lang="ru-RU" dirty="0" err="1"/>
              <a:t>думає</a:t>
            </a:r>
            <a:r>
              <a:rPr lang="ru-RU" dirty="0"/>
              <a:t>, не </a:t>
            </a:r>
            <a:r>
              <a:rPr lang="ru-RU" dirty="0" err="1"/>
              <a:t>гадає</a:t>
            </a:r>
            <a:r>
              <a:rPr lang="ru-RU" dirty="0"/>
              <a:t>,</a:t>
            </a:r>
            <a:endParaRPr lang="en-US" dirty="0"/>
          </a:p>
          <a:p>
            <a:r>
              <a:rPr lang="ru-RU" dirty="0"/>
              <a:t>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навчає</a:t>
            </a:r>
            <a:r>
              <a:rPr lang="ru-RU" dirty="0"/>
              <a:t>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28926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Розповідання</a:t>
            </a:r>
            <a:r>
              <a:rPr lang="ru-RU" dirty="0"/>
              <a:t> </a:t>
            </a:r>
            <a:r>
              <a:rPr lang="ru-RU" dirty="0" err="1"/>
              <a:t>казки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err="1" smtClean="0"/>
              <a:t>Вихователь</a:t>
            </a:r>
            <a:r>
              <a:rPr lang="ru-RU" dirty="0" smtClean="0"/>
              <a:t> </a:t>
            </a:r>
            <a:r>
              <a:rPr lang="ru-RU" dirty="0" err="1"/>
              <a:t>пропонує</a:t>
            </a:r>
            <a:r>
              <a:rPr lang="ru-RU" dirty="0"/>
              <a:t> </a:t>
            </a:r>
            <a:r>
              <a:rPr lang="ru-RU" dirty="0" err="1"/>
              <a:t>дітям</a:t>
            </a:r>
            <a:r>
              <a:rPr lang="ru-RU" dirty="0"/>
              <a:t> за </a:t>
            </a:r>
            <a:r>
              <a:rPr lang="ru-RU" dirty="0" err="1"/>
              <a:t>серією</a:t>
            </a:r>
            <a:r>
              <a:rPr lang="ru-RU" dirty="0"/>
              <a:t> </a:t>
            </a:r>
            <a:r>
              <a:rPr lang="ru-RU" dirty="0" err="1"/>
              <a:t>ілюстрацій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зображен­ням</a:t>
            </a:r>
            <a:r>
              <a:rPr lang="ru-RU" dirty="0"/>
              <a:t> </a:t>
            </a:r>
            <a:r>
              <a:rPr lang="ru-RU" dirty="0" err="1"/>
              <a:t>героїв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народної</a:t>
            </a:r>
            <a:r>
              <a:rPr lang="ru-RU" dirty="0"/>
              <a:t> </a:t>
            </a:r>
            <a:r>
              <a:rPr lang="ru-RU" dirty="0" err="1"/>
              <a:t>казки</a:t>
            </a:r>
            <a:r>
              <a:rPr lang="ru-RU" dirty="0"/>
              <a:t> «</a:t>
            </a:r>
            <a:r>
              <a:rPr lang="ru-RU" dirty="0" err="1"/>
              <a:t>Зимівля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» </a:t>
            </a:r>
            <a:r>
              <a:rPr lang="ru-RU" dirty="0" err="1"/>
              <a:t>розпові­сти</a:t>
            </a:r>
            <a:r>
              <a:rPr lang="ru-RU" dirty="0"/>
              <a:t> </a:t>
            </a:r>
            <a:r>
              <a:rPr lang="ru-RU" dirty="0" err="1"/>
              <a:t>казку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 err="1"/>
              <a:t>Вихователь</a:t>
            </a:r>
            <a:r>
              <a:rPr lang="ru-RU" dirty="0"/>
              <a:t>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дітям</a:t>
            </a:r>
            <a:r>
              <a:rPr lang="ru-RU" dirty="0"/>
              <a:t>.</a:t>
            </a:r>
            <a:endParaRPr lang="en-US" dirty="0"/>
          </a:p>
          <a:p>
            <a:r>
              <a:rPr lang="ru-RU" dirty="0"/>
              <a:t>З </a:t>
            </a:r>
            <a:r>
              <a:rPr lang="ru-RU" dirty="0" err="1"/>
              <a:t>чого</a:t>
            </a:r>
            <a:r>
              <a:rPr lang="ru-RU" dirty="0"/>
              <a:t> </a:t>
            </a:r>
            <a:r>
              <a:rPr lang="ru-RU" dirty="0" err="1"/>
              <a:t>починається</a:t>
            </a:r>
            <a:r>
              <a:rPr lang="ru-RU" dirty="0"/>
              <a:t> </a:t>
            </a:r>
            <a:r>
              <a:rPr lang="ru-RU" dirty="0" err="1"/>
              <a:t>казка</a:t>
            </a:r>
            <a:r>
              <a:rPr lang="ru-RU" dirty="0"/>
              <a:t>? Як </a:t>
            </a:r>
            <a:r>
              <a:rPr lang="ru-RU" dirty="0" err="1"/>
              <a:t>почнемо</a:t>
            </a:r>
            <a:r>
              <a:rPr lang="ru-RU" dirty="0"/>
              <a:t> нашу </a:t>
            </a:r>
            <a:r>
              <a:rPr lang="ru-RU" dirty="0" err="1"/>
              <a:t>казку</a:t>
            </a:r>
            <a:r>
              <a:rPr lang="ru-RU" dirty="0"/>
              <a:t>?</a:t>
            </a:r>
            <a:endParaRPr lang="en-US" dirty="0"/>
          </a:p>
          <a:p>
            <a:r>
              <a:rPr lang="ru-RU" dirty="0"/>
              <a:t>Як </a:t>
            </a:r>
            <a:r>
              <a:rPr lang="ru-RU" dirty="0" err="1"/>
              <a:t>герої</a:t>
            </a:r>
            <a:r>
              <a:rPr lang="ru-RU" dirty="0"/>
              <a:t> </a:t>
            </a:r>
            <a:r>
              <a:rPr lang="ru-RU" dirty="0" err="1"/>
              <a:t>опинилися</a:t>
            </a:r>
            <a:r>
              <a:rPr lang="ru-RU" dirty="0"/>
              <a:t> в </a:t>
            </a:r>
            <a:r>
              <a:rPr lang="ru-RU" dirty="0" err="1"/>
              <a:t>лісі</a:t>
            </a:r>
            <a:r>
              <a:rPr lang="ru-RU" dirty="0"/>
              <a:t>?</a:t>
            </a:r>
            <a:endParaRPr lang="en-US" dirty="0"/>
          </a:p>
          <a:p>
            <a:r>
              <a:rPr lang="ru-RU" dirty="0" err="1"/>
              <a:t>Що</a:t>
            </a:r>
            <a:r>
              <a:rPr lang="ru-RU" dirty="0"/>
              <a:t> вони там </a:t>
            </a:r>
            <a:r>
              <a:rPr lang="ru-RU" dirty="0" err="1"/>
              <a:t>робили</a:t>
            </a:r>
            <a:r>
              <a:rPr lang="ru-RU" dirty="0"/>
              <a:t>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513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101" y="4151099"/>
            <a:ext cx="3738275" cy="2403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9" t="6264" r="52201"/>
          <a:stretch/>
        </p:blipFill>
        <p:spPr bwMode="auto">
          <a:xfrm>
            <a:off x="6012160" y="1093377"/>
            <a:ext cx="2413976" cy="2681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44" t="6070" r="2452"/>
          <a:stretch/>
        </p:blipFill>
        <p:spPr bwMode="auto">
          <a:xfrm>
            <a:off x="899592" y="1066768"/>
            <a:ext cx="2592288" cy="2725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053" y="4151098"/>
            <a:ext cx="3845083" cy="2403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4187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Гра</a:t>
            </a:r>
            <a:r>
              <a:rPr lang="ru-RU" dirty="0"/>
              <a:t> «</a:t>
            </a:r>
            <a:r>
              <a:rPr lang="ru-RU" dirty="0" err="1"/>
              <a:t>Улюблений</a:t>
            </a:r>
            <a:r>
              <a:rPr lang="ru-RU" dirty="0"/>
              <a:t> </a:t>
            </a:r>
            <a:r>
              <a:rPr lang="ru-RU" dirty="0" err="1"/>
              <a:t>казковий</a:t>
            </a:r>
            <a:r>
              <a:rPr lang="ru-RU" dirty="0"/>
              <a:t> герой»</a:t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Мета</a:t>
            </a:r>
            <a:r>
              <a:rPr lang="ru-RU" dirty="0"/>
              <a:t>: </a:t>
            </a:r>
            <a:r>
              <a:rPr lang="ru-RU" dirty="0" err="1"/>
              <a:t>розвивати</a:t>
            </a:r>
            <a:r>
              <a:rPr lang="ru-RU" dirty="0"/>
              <a:t> </a:t>
            </a:r>
            <a:r>
              <a:rPr lang="ru-RU" dirty="0" err="1"/>
              <a:t>вміння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</a:t>
            </a:r>
            <a:r>
              <a:rPr lang="ru-RU" dirty="0" err="1"/>
              <a:t>зображувати</a:t>
            </a:r>
            <a:r>
              <a:rPr lang="ru-RU" dirty="0"/>
              <a:t> </a:t>
            </a:r>
            <a:r>
              <a:rPr lang="ru-RU" dirty="0" err="1"/>
              <a:t>казковий</a:t>
            </a:r>
            <a:r>
              <a:rPr lang="ru-RU" dirty="0"/>
              <a:t> образ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жестів</a:t>
            </a:r>
            <a:r>
              <a:rPr lang="ru-RU" dirty="0"/>
              <a:t> і </a:t>
            </a:r>
            <a:r>
              <a:rPr lang="ru-RU" dirty="0" err="1" smtClean="0"/>
              <a:t>міміки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Завдання</a:t>
            </a:r>
            <a:r>
              <a:rPr lang="ru-RU" dirty="0" smtClean="0"/>
              <a:t> «Намалюй </a:t>
            </a:r>
            <a:r>
              <a:rPr lang="ru-RU" dirty="0" err="1" smtClean="0"/>
              <a:t>улюбленого</a:t>
            </a:r>
            <a:r>
              <a:rPr lang="ru-RU" dirty="0" smtClean="0"/>
              <a:t> </a:t>
            </a:r>
            <a:r>
              <a:rPr lang="ru-RU" dirty="0" err="1" smtClean="0"/>
              <a:t>казкового</a:t>
            </a:r>
            <a:r>
              <a:rPr lang="ru-RU" dirty="0" smtClean="0"/>
              <a:t> героя».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8668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34</TotalTime>
  <Words>173</Words>
  <Application>Microsoft Office PowerPoint</Application>
  <PresentationFormat>Экран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Трек</vt:lpstr>
      <vt:lpstr>Вихователь: Калугіна О.В.</vt:lpstr>
      <vt:lpstr>Мета: </vt:lpstr>
      <vt:lpstr>Відгадування загадок</vt:lpstr>
      <vt:lpstr>Розповідання казки</vt:lpstr>
      <vt:lpstr>Презентация PowerPoint</vt:lpstr>
      <vt:lpstr>Гра «Улюблений казковий герой»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Вихователь: Калугіна О.В.</dc:title>
  <dc:creator>Шитова Карина</dc:creator>
  <cp:lastModifiedBy>Шитова Карина</cp:lastModifiedBy>
  <cp:revision>4</cp:revision>
  <dcterms:created xsi:type="dcterms:W3CDTF">2024-01-17T12:49:25Z</dcterms:created>
  <dcterms:modified xsi:type="dcterms:W3CDTF">2024-01-17T13:24:10Z</dcterms:modified>
</cp:coreProperties>
</file>