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52BFC1-379E-4129-8C44-113EE16C3982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291EDC-1B3F-46DD-AC2B-6AFCDF00C6E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effectLst/>
              </a:rPr>
              <a:t>Ознайомлення з природним </a:t>
            </a:r>
            <a:r>
              <a:rPr lang="uk-UA" dirty="0" smtClean="0">
                <a:effectLst/>
              </a:rPr>
              <a:t>довкіллям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uk-UA" dirty="0">
                <a:effectLst/>
              </a:rPr>
              <a:t>Тема. Зима на порозі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Вихователь: Калугіна О.В.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1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Ознайомити  </a:t>
            </a:r>
            <a:r>
              <a:rPr lang="uk-UA" dirty="0"/>
              <a:t>дітей зі змінами, що відбуваються в природі з настанням зими, дати уявлення про зимові місяці та характерні ознаки кожного місяця; продовжити формувати вміння виділяти істотні ознаки в об'єктах природи; розвивати увагу, спостережли­вість; виховувати цікавість, уміння бачити красу природи.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1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152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Розгляд картини «Зима у санях»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"/>
          <a:stretch/>
        </p:blipFill>
        <p:spPr bwMode="auto">
          <a:xfrm>
            <a:off x="395536" y="1700808"/>
            <a:ext cx="4896544" cy="35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557637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Чудо-сани </a:t>
            </a:r>
            <a:r>
              <a:rPr lang="ru-RU" dirty="0" err="1" smtClean="0"/>
              <a:t>прилетіли</a:t>
            </a:r>
            <a:r>
              <a:rPr lang="ru-RU" dirty="0" smtClean="0"/>
              <a:t>, </a:t>
            </a:r>
            <a:r>
              <a:rPr lang="ru-RU" dirty="0" err="1" smtClean="0"/>
              <a:t>Скакуни</a:t>
            </a:r>
            <a:r>
              <a:rPr lang="ru-RU" dirty="0" smtClean="0"/>
              <a:t> в тих санях </a:t>
            </a:r>
            <a:r>
              <a:rPr lang="ru-RU" dirty="0" err="1" smtClean="0"/>
              <a:t>білі</a:t>
            </a:r>
            <a:r>
              <a:rPr lang="ru-RU" dirty="0" smtClean="0"/>
              <a:t>, </a:t>
            </a:r>
            <a:r>
              <a:rPr lang="ru-RU" dirty="0" err="1" smtClean="0"/>
              <a:t>їде</a:t>
            </a:r>
            <a:r>
              <a:rPr lang="ru-RU" dirty="0" smtClean="0"/>
              <a:t> у санях </a:t>
            </a:r>
            <a:r>
              <a:rPr lang="ru-RU" dirty="0" err="1" smtClean="0"/>
              <a:t>цариця</a:t>
            </a:r>
            <a:r>
              <a:rPr lang="ru-RU" dirty="0" smtClean="0"/>
              <a:t> - </a:t>
            </a:r>
            <a:r>
              <a:rPr lang="ru-RU" dirty="0" err="1" smtClean="0"/>
              <a:t>Білокоса</a:t>
            </a:r>
            <a:r>
              <a:rPr lang="ru-RU" dirty="0" smtClean="0"/>
              <a:t>, </a:t>
            </a:r>
            <a:r>
              <a:rPr lang="ru-RU" dirty="0" err="1" smtClean="0"/>
              <a:t>білолиця</a:t>
            </a:r>
            <a:r>
              <a:rPr lang="ru-RU" dirty="0" smtClean="0"/>
              <a:t>. Рукавом </a:t>
            </a:r>
            <a:r>
              <a:rPr lang="ru-RU" dirty="0" err="1" smtClean="0"/>
              <a:t>махає</a:t>
            </a:r>
            <a:r>
              <a:rPr lang="ru-RU" dirty="0" smtClean="0"/>
              <a:t> - </a:t>
            </a:r>
            <a:r>
              <a:rPr lang="ru-RU" dirty="0" err="1" smtClean="0"/>
              <a:t>Сріблом</a:t>
            </a:r>
            <a:r>
              <a:rPr lang="ru-RU" dirty="0" smtClean="0"/>
              <a:t> все </a:t>
            </a:r>
            <a:r>
              <a:rPr lang="ru-RU" dirty="0" err="1" smtClean="0"/>
              <a:t>вкриває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2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Запитання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йдеться</a:t>
            </a:r>
            <a:r>
              <a:rPr lang="ru-RU" dirty="0"/>
              <a:t>? Як </a:t>
            </a:r>
            <a:r>
              <a:rPr lang="ru-RU" dirty="0" err="1"/>
              <a:t>здогадались</a:t>
            </a:r>
            <a:r>
              <a:rPr lang="ru-RU" dirty="0"/>
              <a:t>?</a:t>
            </a:r>
          </a:p>
          <a:p>
            <a:r>
              <a:rPr lang="ru-RU" dirty="0"/>
              <a:t>На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приїхала</a:t>
            </a:r>
            <a:r>
              <a:rPr lang="ru-RU" dirty="0"/>
              <a:t> зима?</a:t>
            </a:r>
          </a:p>
          <a:p>
            <a:r>
              <a:rPr lang="ru-RU" dirty="0" err="1"/>
              <a:t>Троє</a:t>
            </a:r>
            <a:r>
              <a:rPr lang="ru-RU" dirty="0"/>
              <a:t> коней у </a:t>
            </a:r>
            <a:r>
              <a:rPr lang="ru-RU" dirty="0" err="1"/>
              <a:t>зими</a:t>
            </a:r>
            <a:r>
              <a:rPr lang="ru-RU" dirty="0"/>
              <a:t>, </a:t>
            </a:r>
            <a:r>
              <a:rPr lang="ru-RU" dirty="0" err="1"/>
              <a:t>Швидко</a:t>
            </a:r>
            <a:r>
              <a:rPr lang="ru-RU" dirty="0"/>
              <a:t> мчать перед </a:t>
            </a:r>
            <a:r>
              <a:rPr lang="ru-RU" dirty="0" err="1"/>
              <a:t>саньми</a:t>
            </a:r>
            <a:r>
              <a:rPr lang="ru-RU" dirty="0"/>
              <a:t>. Шлях морозом </a:t>
            </a:r>
            <a:r>
              <a:rPr lang="ru-RU" dirty="0" err="1"/>
              <a:t>скутий</a:t>
            </a:r>
            <a:r>
              <a:rPr lang="ru-RU" dirty="0"/>
              <a:t>. </a:t>
            </a:r>
            <a:r>
              <a:rPr lang="ru-RU" dirty="0" err="1"/>
              <a:t>Дивні</a:t>
            </a:r>
            <a:r>
              <a:rPr lang="ru-RU" dirty="0"/>
              <a:t> </a:t>
            </a:r>
            <a:r>
              <a:rPr lang="ru-RU" dirty="0" err="1"/>
              <a:t>коні</a:t>
            </a:r>
            <a:r>
              <a:rPr lang="ru-RU" dirty="0"/>
              <a:t> у </a:t>
            </a:r>
            <a:r>
              <a:rPr lang="ru-RU" dirty="0" err="1"/>
              <a:t>зими</a:t>
            </a:r>
            <a:r>
              <a:rPr lang="ru-RU" dirty="0"/>
              <a:t>: Тих коней </a:t>
            </a:r>
            <a:r>
              <a:rPr lang="ru-RU" dirty="0" err="1"/>
              <a:t>назвемо</a:t>
            </a:r>
            <a:r>
              <a:rPr lang="ru-RU" dirty="0"/>
              <a:t> ми... (</a:t>
            </a:r>
            <a:r>
              <a:rPr lang="ru-RU" dirty="0" err="1"/>
              <a:t>Грудень</a:t>
            </a:r>
            <a:r>
              <a:rPr lang="ru-RU" dirty="0"/>
              <a:t>, </a:t>
            </a:r>
            <a:r>
              <a:rPr lang="ru-RU" dirty="0" err="1"/>
              <a:t>січень</a:t>
            </a:r>
            <a:r>
              <a:rPr lang="ru-RU" dirty="0"/>
              <a:t>, </a:t>
            </a:r>
            <a:r>
              <a:rPr lang="ru-RU" dirty="0" err="1"/>
              <a:t>лютий</a:t>
            </a:r>
            <a:r>
              <a:rPr lang="ru-RU" dirty="0" smtClean="0"/>
              <a:t>)</a:t>
            </a:r>
          </a:p>
          <a:p>
            <a:r>
              <a:rPr lang="ru-RU" dirty="0"/>
              <a:t>Як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зимові</a:t>
            </a:r>
            <a:r>
              <a:rPr lang="ru-RU" dirty="0"/>
              <a:t> </a:t>
            </a:r>
            <a:r>
              <a:rPr lang="ru-RU" dirty="0" err="1"/>
              <a:t>місяці</a:t>
            </a:r>
            <a:r>
              <a:rPr lang="ru-RU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0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Розповідь</a:t>
            </a:r>
            <a:r>
              <a:rPr lang="ru-RU" dirty="0"/>
              <a:t> </a:t>
            </a:r>
            <a:r>
              <a:rPr lang="ru-RU" dirty="0" smtClean="0"/>
              <a:t>про </a:t>
            </a:r>
            <a:r>
              <a:rPr lang="ru-RU" dirty="0" err="1"/>
              <a:t>зимові</a:t>
            </a:r>
            <a:r>
              <a:rPr lang="ru-RU" dirty="0"/>
              <a:t> </a:t>
            </a:r>
            <a:r>
              <a:rPr lang="ru-RU" dirty="0" err="1"/>
              <a:t>місяці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Грудень</a:t>
            </a:r>
            <a:r>
              <a:rPr lang="ru-RU" dirty="0" smtClean="0"/>
              <a:t> </a:t>
            </a:r>
            <a:r>
              <a:rPr lang="ru-RU" dirty="0" err="1"/>
              <a:t>дарує</a:t>
            </a:r>
            <a:r>
              <a:rPr lang="ru-RU" dirty="0"/>
              <a:t> мало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.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стоїть</a:t>
            </a:r>
            <a:r>
              <a:rPr lang="ru-RU" dirty="0"/>
              <a:t> </a:t>
            </a:r>
            <a:r>
              <a:rPr lang="ru-RU" dirty="0" err="1" smtClean="0"/>
              <a:t>непривітна</a:t>
            </a:r>
            <a:r>
              <a:rPr lang="ru-RU" dirty="0"/>
              <a:t>, </a:t>
            </a:r>
            <a:r>
              <a:rPr lang="ru-RU" dirty="0" err="1"/>
              <a:t>похмура</a:t>
            </a:r>
            <a:r>
              <a:rPr lang="ru-RU" dirty="0"/>
              <a:t> і холодна погода. Тому </a:t>
            </a:r>
            <a:r>
              <a:rPr lang="ru-RU" dirty="0" err="1"/>
              <a:t>ціей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</a:t>
            </a:r>
            <a:r>
              <a:rPr lang="ru-RU" dirty="0" err="1"/>
              <a:t>інколи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« </a:t>
            </a:r>
            <a:r>
              <a:rPr lang="ru-RU" dirty="0" err="1"/>
              <a:t>хмурень</a:t>
            </a:r>
            <a:r>
              <a:rPr lang="ru-RU" dirty="0"/>
              <a:t> », « студень ».</a:t>
            </a:r>
          </a:p>
          <a:p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кажуть</a:t>
            </a:r>
            <a:r>
              <a:rPr lang="ru-RU" dirty="0"/>
              <a:t>: «</a:t>
            </a:r>
            <a:r>
              <a:rPr lang="ru-RU" dirty="0" err="1"/>
              <a:t>Грудень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ворота </a:t>
            </a:r>
            <a:r>
              <a:rPr lang="ru-RU" dirty="0" err="1"/>
              <a:t>зими</a:t>
            </a:r>
            <a:r>
              <a:rPr lang="ru-RU" dirty="0"/>
              <a:t>»?</a:t>
            </a:r>
          </a:p>
          <a:p>
            <a:r>
              <a:rPr lang="ru-RU" dirty="0"/>
              <a:t>В </a:t>
            </a:r>
            <a:r>
              <a:rPr lang="ru-RU" dirty="0" err="1"/>
              <a:t>січні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приходить,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Серпантини</a:t>
            </a:r>
            <a:r>
              <a:rPr lang="ru-RU" dirty="0" smtClean="0"/>
              <a:t>, </a:t>
            </a:r>
            <a:r>
              <a:rPr lang="ru-RU" dirty="0" err="1" smtClean="0"/>
              <a:t>хороводи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/>
              <a:t>ялинкою</a:t>
            </a:r>
            <a:r>
              <a:rPr lang="ru-RU" dirty="0"/>
              <a:t> </a:t>
            </a:r>
            <a:r>
              <a:rPr lang="ru-RU" dirty="0" err="1"/>
              <a:t>дарунки</a:t>
            </a:r>
            <a:r>
              <a:rPr lang="ru-RU" dirty="0"/>
              <a:t>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А </a:t>
            </a:r>
            <a:r>
              <a:rPr lang="ru-RU" dirty="0"/>
              <a:t>на </a:t>
            </a:r>
            <a:r>
              <a:rPr lang="ru-RU" dirty="0" err="1"/>
              <a:t>вікнах</a:t>
            </a:r>
            <a:r>
              <a:rPr lang="ru-RU" dirty="0"/>
              <a:t> </a:t>
            </a:r>
            <a:r>
              <a:rPr lang="ru-RU" dirty="0" err="1"/>
              <a:t>візерунки</a:t>
            </a:r>
            <a:r>
              <a:rPr lang="ru-RU" dirty="0"/>
              <a:t>.</a:t>
            </a:r>
          </a:p>
          <a:p>
            <a:r>
              <a:rPr lang="ru-RU" dirty="0"/>
              <a:t>Яке свято приносить </a:t>
            </a:r>
            <a:r>
              <a:rPr lang="ru-RU" dirty="0" err="1"/>
              <a:t>січень</a:t>
            </a:r>
            <a:r>
              <a:rPr lang="ru-RU" dirty="0"/>
              <a:t>?</a:t>
            </a:r>
          </a:p>
          <a:p>
            <a:r>
              <a:rPr lang="ru-RU" dirty="0" err="1"/>
              <a:t>Звідки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</a:t>
            </a:r>
            <a:r>
              <a:rPr lang="ru-RU" dirty="0" err="1"/>
              <a:t>візерунки</a:t>
            </a:r>
            <a:r>
              <a:rPr lang="ru-RU" dirty="0"/>
              <a:t> на </a:t>
            </a:r>
            <a:r>
              <a:rPr lang="ru-RU" dirty="0" err="1"/>
              <a:t>вікнах</a:t>
            </a:r>
            <a:r>
              <a:rPr lang="ru-RU" dirty="0"/>
              <a:t>?</a:t>
            </a:r>
          </a:p>
          <a:p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зими</a:t>
            </a:r>
            <a:r>
              <a:rPr lang="ru-RU" dirty="0"/>
              <a:t> можете </a:t>
            </a:r>
            <a:r>
              <a:rPr lang="ru-RU" dirty="0" err="1"/>
              <a:t>назвати</a:t>
            </a:r>
            <a:r>
              <a:rPr lang="ru-RU" dirty="0"/>
              <a:t>, </a:t>
            </a:r>
            <a:r>
              <a:rPr lang="ru-RU" dirty="0" err="1"/>
              <a:t>окрім</a:t>
            </a:r>
            <a:r>
              <a:rPr lang="ru-RU" dirty="0"/>
              <a:t> морозу?</a:t>
            </a:r>
          </a:p>
          <a:p>
            <a:r>
              <a:rPr lang="ru-RU" dirty="0" err="1"/>
              <a:t>Лютий</a:t>
            </a:r>
            <a:r>
              <a:rPr lang="ru-RU" dirty="0"/>
              <a:t> холодом </a:t>
            </a:r>
            <a:r>
              <a:rPr lang="ru-RU" dirty="0" err="1"/>
              <a:t>проймає</a:t>
            </a:r>
            <a:r>
              <a:rPr lang="ru-RU" dirty="0"/>
              <a:t>, </a:t>
            </a:r>
            <a:r>
              <a:rPr lang="ru-RU" dirty="0" err="1"/>
              <a:t>Щічки</a:t>
            </a:r>
            <a:r>
              <a:rPr lang="ru-RU" dirty="0"/>
              <a:t>, носики </a:t>
            </a:r>
            <a:r>
              <a:rPr lang="ru-RU" dirty="0" err="1"/>
              <a:t>щипає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годі</a:t>
            </a:r>
            <a:r>
              <a:rPr lang="ru-RU" dirty="0"/>
              <a:t> нас </a:t>
            </a:r>
            <a:r>
              <a:rPr lang="ru-RU" dirty="0" err="1"/>
              <a:t>лякати</a:t>
            </a:r>
            <a:r>
              <a:rPr lang="ru-RU" dirty="0"/>
              <a:t> — Все одно </a:t>
            </a:r>
            <a:r>
              <a:rPr lang="ru-RU" dirty="0" err="1"/>
              <a:t>йдемо</a:t>
            </a:r>
            <a:r>
              <a:rPr lang="ru-RU" dirty="0"/>
              <a:t> </a:t>
            </a:r>
            <a:r>
              <a:rPr lang="ru-RU" dirty="0" err="1"/>
              <a:t>гуляти</a:t>
            </a:r>
            <a:r>
              <a:rPr lang="ru-RU" dirty="0"/>
              <a:t>.</a:t>
            </a:r>
          </a:p>
          <a:p>
            <a:r>
              <a:rPr lang="ru-RU" dirty="0"/>
              <a:t>Як </a:t>
            </a:r>
            <a:r>
              <a:rPr lang="ru-RU" dirty="0" err="1"/>
              <a:t>вважаєте</a:t>
            </a:r>
            <a:r>
              <a:rPr lang="ru-RU" dirty="0"/>
              <a:t>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місяць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9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err="1"/>
              <a:t>Відгадування</a:t>
            </a:r>
            <a:r>
              <a:rPr lang="ru-RU" sz="4000" dirty="0"/>
              <a:t> загадок про зиму і </a:t>
            </a:r>
            <a:r>
              <a:rPr lang="ru-RU" sz="4000" dirty="0" err="1"/>
              <a:t>зимові</a:t>
            </a:r>
            <a:r>
              <a:rPr lang="ru-RU" sz="4000" dirty="0"/>
              <a:t> </a:t>
            </a:r>
            <a:r>
              <a:rPr lang="ru-RU" sz="4000" dirty="0" err="1"/>
              <a:t>явища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0271" y="1916832"/>
            <a:ext cx="8291264" cy="3168352"/>
          </a:xfrm>
        </p:spPr>
        <p:txBody>
          <a:bodyPr/>
          <a:lstStyle/>
          <a:p>
            <a:r>
              <a:rPr lang="ru-RU" dirty="0" smtClean="0"/>
              <a:t>Без </a:t>
            </a:r>
            <a:r>
              <a:rPr lang="ru-RU" dirty="0"/>
              <a:t>рук, без </a:t>
            </a:r>
            <a:r>
              <a:rPr lang="ru-RU" dirty="0" err="1"/>
              <a:t>голови</a:t>
            </a:r>
            <a:r>
              <a:rPr lang="ru-RU" dirty="0"/>
              <a:t>, а </a:t>
            </a:r>
            <a:r>
              <a:rPr lang="ru-RU" dirty="0" err="1"/>
              <a:t>вікна</a:t>
            </a:r>
            <a:r>
              <a:rPr lang="ru-RU" dirty="0"/>
              <a:t> </a:t>
            </a:r>
            <a:r>
              <a:rPr lang="ru-RU" dirty="0" err="1"/>
              <a:t>малює</a:t>
            </a:r>
            <a:r>
              <a:rPr lang="ru-RU" dirty="0"/>
              <a:t>. (Мороз)</a:t>
            </a:r>
          </a:p>
          <a:p>
            <a:r>
              <a:rPr lang="ru-RU" dirty="0" err="1"/>
              <a:t>Білий</a:t>
            </a:r>
            <a:r>
              <a:rPr lang="ru-RU" dirty="0"/>
              <a:t> як </a:t>
            </a:r>
            <a:r>
              <a:rPr lang="ru-RU" dirty="0" err="1"/>
              <a:t>пір'їна</a:t>
            </a:r>
            <a:r>
              <a:rPr lang="ru-RU" dirty="0"/>
              <a:t>, </a:t>
            </a:r>
            <a:r>
              <a:rPr lang="ru-RU" dirty="0" err="1"/>
              <a:t>холодний</a:t>
            </a:r>
            <a:r>
              <a:rPr lang="ru-RU" dirty="0"/>
              <a:t> як </a:t>
            </a:r>
            <a:r>
              <a:rPr lang="ru-RU" dirty="0" err="1"/>
              <a:t>крижина</a:t>
            </a:r>
            <a:r>
              <a:rPr lang="ru-RU" dirty="0"/>
              <a:t>. (</a:t>
            </a:r>
            <a:r>
              <a:rPr lang="ru-RU" dirty="0" err="1"/>
              <a:t>Сніг</a:t>
            </a:r>
            <a:r>
              <a:rPr lang="ru-RU" dirty="0"/>
              <a:t>)</a:t>
            </a:r>
          </a:p>
          <a:p>
            <a:r>
              <a:rPr lang="ru-RU" dirty="0" err="1"/>
              <a:t>Біла</a:t>
            </a:r>
            <a:r>
              <a:rPr lang="ru-RU" dirty="0"/>
              <a:t> </a:t>
            </a:r>
            <a:r>
              <a:rPr lang="ru-RU" dirty="0" err="1"/>
              <a:t>морква</a:t>
            </a:r>
            <a:r>
              <a:rPr lang="ru-RU" dirty="0"/>
              <a:t> зимою росте. (</a:t>
            </a:r>
            <a:r>
              <a:rPr lang="ru-RU" dirty="0" err="1"/>
              <a:t>Буруля</a:t>
            </a:r>
            <a:r>
              <a:rPr lang="ru-RU" dirty="0"/>
              <a:t>)</a:t>
            </a:r>
          </a:p>
          <a:p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/>
              <a:t>то за </a:t>
            </a:r>
            <a:r>
              <a:rPr lang="ru-RU" dirty="0" err="1"/>
              <a:t>гість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тепло </a:t>
            </a:r>
            <a:r>
              <a:rPr lang="ru-RU" dirty="0" err="1"/>
              <a:t>їсть</a:t>
            </a:r>
            <a:r>
              <a:rPr lang="ru-RU" dirty="0"/>
              <a:t>? (Мороз)</a:t>
            </a:r>
          </a:p>
          <a:p>
            <a:r>
              <a:rPr lang="ru-RU" dirty="0"/>
              <a:t>У нас </a:t>
            </a:r>
            <a:r>
              <a:rPr lang="ru-RU" dirty="0" err="1"/>
              <a:t>взимку</a:t>
            </a:r>
            <a:r>
              <a:rPr lang="ru-RU" dirty="0"/>
              <a:t> </a:t>
            </a:r>
            <a:r>
              <a:rPr lang="ru-RU" dirty="0" err="1"/>
              <a:t>білим</a:t>
            </a:r>
            <a:r>
              <a:rPr lang="ru-RU" dirty="0"/>
              <a:t> </a:t>
            </a:r>
            <a:r>
              <a:rPr lang="ru-RU" dirty="0" err="1"/>
              <a:t>цвітом</a:t>
            </a:r>
            <a:r>
              <a:rPr lang="ru-RU" dirty="0"/>
              <a:t> сад </a:t>
            </a:r>
            <a:r>
              <a:rPr lang="ru-RU" dirty="0" err="1"/>
              <a:t>розцвів</a:t>
            </a:r>
            <a:r>
              <a:rPr lang="ru-RU" dirty="0"/>
              <a:t>, </a:t>
            </a:r>
            <a:r>
              <a:rPr lang="ru-RU" dirty="0" err="1"/>
              <a:t>неначе</a:t>
            </a:r>
            <a:r>
              <a:rPr lang="ru-RU" dirty="0"/>
              <a:t> </a:t>
            </a:r>
            <a:r>
              <a:rPr lang="ru-RU" dirty="0" err="1"/>
              <a:t>літом</a:t>
            </a:r>
            <a:r>
              <a:rPr lang="ru-RU" dirty="0"/>
              <a:t>. (</a:t>
            </a:r>
            <a:r>
              <a:rPr lang="ru-RU" dirty="0" err="1"/>
              <a:t>Іній</a:t>
            </a:r>
            <a:r>
              <a:rPr lang="ru-RU" dirty="0"/>
              <a:t>)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509120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78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err="1" smtClean="0"/>
              <a:t>Слухання</a:t>
            </a:r>
            <a:r>
              <a:rPr lang="ru-RU" sz="3600" dirty="0" smtClean="0"/>
              <a:t> </a:t>
            </a:r>
            <a:r>
              <a:rPr lang="ru-RU" sz="3600" dirty="0"/>
              <a:t>та </a:t>
            </a:r>
            <a:r>
              <a:rPr lang="ru-RU" sz="3600" dirty="0" err="1"/>
              <a:t>обговорення</a:t>
            </a:r>
            <a:r>
              <a:rPr lang="ru-RU" sz="3600" dirty="0"/>
              <a:t> </a:t>
            </a:r>
            <a:r>
              <a:rPr lang="ru-RU" sz="3600" dirty="0" err="1"/>
              <a:t>вірша</a:t>
            </a:r>
            <a:r>
              <a:rPr lang="ru-RU" sz="3600" dirty="0"/>
              <a:t> </a:t>
            </a:r>
            <a:r>
              <a:rPr lang="ru-RU" sz="3600" dirty="0" smtClean="0"/>
              <a:t>T. </a:t>
            </a:r>
            <a:r>
              <a:rPr lang="ru-RU" sz="3600" dirty="0" err="1" smtClean="0"/>
              <a:t>Коломієць</a:t>
            </a:r>
            <a:r>
              <a:rPr lang="ru-RU" sz="3600" dirty="0" smtClean="0"/>
              <a:t> ГРУДЕНЬ 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err="1"/>
              <a:t>Дорожний</a:t>
            </a:r>
            <a:r>
              <a:rPr lang="uk-UA" dirty="0"/>
              <a:t> майстер грудень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Мости будує всюди,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Вкриває ріки кригою,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Воює із відлигою: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Дороги підморожує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Ще й снігом припорошує,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Щоб на дзвінких санчатах Новому року мчати.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Чому грудень називають будівником мостів?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Чому в грудні замерзають ріки?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031" y="1340768"/>
            <a:ext cx="19907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92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малюнків</a:t>
            </a:r>
            <a:r>
              <a:rPr lang="ru-RU" dirty="0"/>
              <a:t> «</a:t>
            </a:r>
            <a:r>
              <a:rPr lang="ru-RU" dirty="0" err="1"/>
              <a:t>Осінній</a:t>
            </a:r>
            <a:r>
              <a:rPr lang="ru-RU" dirty="0"/>
              <a:t> </a:t>
            </a:r>
            <a:r>
              <a:rPr lang="ru-RU" dirty="0" err="1"/>
              <a:t>ліс</a:t>
            </a:r>
            <a:r>
              <a:rPr lang="ru-RU" dirty="0"/>
              <a:t>» і «Зимовий </a:t>
            </a:r>
            <a:r>
              <a:rPr lang="ru-RU" dirty="0" err="1"/>
              <a:t>ліс</a:t>
            </a:r>
            <a:r>
              <a:rPr lang="ru-RU" dirty="0"/>
              <a:t>» 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73506"/>
            <a:ext cx="384537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2924944"/>
            <a:ext cx="4010023" cy="266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5877272"/>
            <a:ext cx="4775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/>
              <a:t>Знайти</a:t>
            </a:r>
            <a:r>
              <a:rPr lang="ru-RU" sz="2800" dirty="0" smtClean="0"/>
              <a:t>  </a:t>
            </a:r>
            <a:r>
              <a:rPr lang="ru-RU" sz="2800" dirty="0" err="1" smtClean="0"/>
              <a:t>спільне</a:t>
            </a:r>
            <a:r>
              <a:rPr lang="ru-RU" sz="2800" dirty="0" smtClean="0"/>
              <a:t> та </a:t>
            </a:r>
            <a:r>
              <a:rPr lang="ru-RU" sz="2800" dirty="0" err="1" smtClean="0"/>
              <a:t>відмінне</a:t>
            </a:r>
            <a:r>
              <a:rPr lang="ru-RU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952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136904" cy="609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493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374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Ознайомлення з природним довкіллям Тема. Зима на порозі </vt:lpstr>
      <vt:lpstr>Мета:</vt:lpstr>
      <vt:lpstr>Розгляд картини «Зима у санях»</vt:lpstr>
      <vt:lpstr>Запитання</vt:lpstr>
      <vt:lpstr>Розповідь про зимові місяці </vt:lpstr>
      <vt:lpstr>Відгадування загадок про зиму і зимові явища </vt:lpstr>
      <vt:lpstr> Слухання та обговорення вірша T. Коломієць ГРУДЕНЬ  </vt:lpstr>
      <vt:lpstr>Порівняння двох малюнків «Осінній ліс» і «Зимовий ліс»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Ознайомлення з природним довкіллям Тема. Зима на порозі </dc:title>
  <dc:creator>Шитова Карина</dc:creator>
  <cp:lastModifiedBy>Шитова Карина</cp:lastModifiedBy>
  <cp:revision>11</cp:revision>
  <dcterms:created xsi:type="dcterms:W3CDTF">2024-01-16T14:56:42Z</dcterms:created>
  <dcterms:modified xsi:type="dcterms:W3CDTF">2024-01-16T16:23:16Z</dcterms:modified>
</cp:coreProperties>
</file>