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DB5465-2473-4D36-92B7-FA20287746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6E2CD1-3123-4C9D-A075-0B8DCC3EFF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 smtClean="0"/>
              <a:t>соціумом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Тема.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взуття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809103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/>
              <a:t>Вихователь: Калугіна О.В.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590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Зараз </a:t>
            </a:r>
            <a:r>
              <a:rPr lang="ru-RU" dirty="0"/>
              <a:t>я вам покажу </a:t>
            </a:r>
            <a:r>
              <a:rPr lang="ru-RU" dirty="0" err="1"/>
              <a:t>одяг</a:t>
            </a:r>
            <a:r>
              <a:rPr lang="ru-RU" dirty="0"/>
              <a:t>, а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розкажіть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вам «</a:t>
            </a:r>
            <a:r>
              <a:rPr lang="ru-RU" dirty="0" err="1"/>
              <a:t>розповів</a:t>
            </a:r>
            <a:r>
              <a:rPr lang="ru-RU" dirty="0"/>
              <a:t>», люди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вдягають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Гра</a:t>
            </a:r>
            <a:r>
              <a:rPr lang="ru-RU" dirty="0"/>
              <a:t> «</a:t>
            </a:r>
            <a:r>
              <a:rPr lang="ru-RU" dirty="0" err="1"/>
              <a:t>Впізнай</a:t>
            </a:r>
            <a:r>
              <a:rPr lang="ru-RU" dirty="0"/>
              <a:t> </a:t>
            </a:r>
            <a:r>
              <a:rPr lang="ru-RU" dirty="0" err="1"/>
              <a:t>професію</a:t>
            </a:r>
            <a:r>
              <a:rPr lang="ru-RU" dirty="0"/>
              <a:t> за </a:t>
            </a:r>
            <a:r>
              <a:rPr lang="ru-RU" dirty="0" err="1"/>
              <a:t>одягом</a:t>
            </a:r>
            <a:r>
              <a:rPr lang="ru-RU" dirty="0"/>
              <a:t>»</a:t>
            </a:r>
            <a:br>
              <a:rPr lang="ru-RU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988152" cy="398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096080" cy="357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2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08715" cy="30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00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 «Закінчи  речення»</a:t>
            </a:r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60040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Прокинувшись вранці, одяг треба... (одягнути).</a:t>
            </a:r>
            <a:endParaRPr lang="en-US" dirty="0"/>
          </a:p>
          <a:p>
            <a:r>
              <a:rPr lang="uk-UA" dirty="0"/>
              <a:t>Якщо на одязі є ґудзики, їх треба... (застібнути).</a:t>
            </a:r>
            <a:endParaRPr lang="en-US" dirty="0"/>
          </a:p>
          <a:p>
            <a:r>
              <a:rPr lang="uk-UA" dirty="0"/>
              <a:t>Якщо є пояс або шнурочки, їх треба... (зав'язати).</a:t>
            </a:r>
            <a:endParaRPr lang="en-US" dirty="0"/>
          </a:p>
          <a:p>
            <a:r>
              <a:rPr lang="uk-UA" dirty="0"/>
              <a:t>Готуючись до сну, одяг потрібно... (зняти, скласти, повісити).</a:t>
            </a:r>
            <a:endParaRPr lang="en-US" dirty="0"/>
          </a:p>
          <a:p>
            <a:r>
              <a:rPr lang="uk-UA" dirty="0"/>
              <a:t>Щоб одяг нам довше слугував, за ним треба... (доглядати), його потрібно ... (берегти).</a:t>
            </a:r>
            <a:endParaRPr lang="en-US" dirty="0"/>
          </a:p>
          <a:p>
            <a:r>
              <a:rPr lang="uk-UA" dirty="0"/>
              <a:t>Якщо одяг забруднився, його треба... (почистити, випрати).</a:t>
            </a:r>
            <a:endParaRPr lang="en-US" dirty="0"/>
          </a:p>
          <a:p>
            <a:r>
              <a:rPr lang="uk-UA" dirty="0"/>
              <a:t>Якщо одяг зім'явся, його треба... (попрасувати).</a:t>
            </a:r>
            <a:endParaRPr lang="en-US" dirty="0"/>
          </a:p>
          <a:p>
            <a:r>
              <a:rPr lang="uk-UA" dirty="0"/>
              <a:t>Якщо одяг порвався його треба... (зашити).</a:t>
            </a:r>
            <a:endParaRPr lang="en-US" dirty="0"/>
          </a:p>
          <a:p>
            <a:r>
              <a:rPr lang="uk-UA" dirty="0"/>
              <a:t>Якщо відірвався ґудзик, його треба... (пришити</a:t>
            </a:r>
            <a:r>
              <a:rPr lang="uk-UA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6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4" y="178335"/>
            <a:ext cx="8784976" cy="658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07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Узагальнювати  </a:t>
            </a:r>
            <a:r>
              <a:rPr lang="uk-UA" dirty="0"/>
              <a:t>і систематизувати знання дітей про пред­мети одягу; дати поняття про те, що різний одяг має своє призна­чення; розширювати знання про взуття, головні убори; розвивати фантазію, уяву, здатність творчо мислити; виховувати дбайливе ставлення до речей.</a:t>
            </a:r>
            <a:endParaRPr lang="en-US" dirty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заняття: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1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80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Гра</a:t>
            </a:r>
            <a:r>
              <a:rPr lang="ru-RU" dirty="0" smtClean="0"/>
              <a:t> «</a:t>
            </a:r>
            <a:r>
              <a:rPr lang="ru-RU" dirty="0" err="1" smtClean="0"/>
              <a:t>Плутанина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/>
              <a:t>переплутав</a:t>
            </a:r>
            <a:r>
              <a:rPr lang="ru-RU" dirty="0"/>
              <a:t> </a:t>
            </a:r>
            <a:r>
              <a:rPr lang="ru-RU" dirty="0" smtClean="0"/>
              <a:t>художник?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506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19544"/>
          <a:stretch/>
        </p:blipFill>
        <p:spPr bwMode="auto">
          <a:xfrm>
            <a:off x="948827" y="3580789"/>
            <a:ext cx="1634836" cy="285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3309" r="21564" b="12516"/>
          <a:stretch/>
        </p:blipFill>
        <p:spPr bwMode="auto">
          <a:xfrm>
            <a:off x="3707904" y="3284984"/>
            <a:ext cx="1538452" cy="29051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71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1979"/>
            <a:ext cx="2078732" cy="296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4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 </a:t>
            </a:r>
            <a:r>
              <a:rPr lang="ru-RU" dirty="0" err="1"/>
              <a:t>чи</a:t>
            </a:r>
            <a:r>
              <a:rPr lang="ru-RU" dirty="0"/>
              <a:t> так </a:t>
            </a:r>
            <a:r>
              <a:rPr lang="ru-RU" dirty="0" err="1"/>
              <a:t>буває</a:t>
            </a:r>
            <a:r>
              <a:rPr lang="ru-RU" dirty="0"/>
              <a:t>?</a:t>
            </a:r>
          </a:p>
          <a:p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та птахам</a:t>
            </a:r>
            <a:r>
              <a:rPr lang="ru-RU" dirty="0" smtClean="0"/>
              <a:t>? (</a:t>
            </a:r>
            <a:r>
              <a:rPr lang="uk-UA" dirty="0" smtClean="0"/>
              <a:t>вони </a:t>
            </a:r>
            <a:r>
              <a:rPr lang="uk-UA" dirty="0"/>
              <a:t>захищені пір'ям та хутром, а деякі з них ще вкри­ті товстим шаром жиру під </a:t>
            </a:r>
            <a:r>
              <a:rPr lang="uk-UA" dirty="0" smtClean="0"/>
              <a:t>хутром).</a:t>
            </a:r>
            <a:endParaRPr lang="en-US" dirty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772816"/>
            <a:ext cx="759683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Скрізь</a:t>
            </a:r>
            <a:r>
              <a:rPr lang="ru-RU" dirty="0" smtClean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бачиш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/>
              <a:t>в них </a:t>
            </a:r>
            <a:r>
              <a:rPr lang="ru-RU" dirty="0" err="1"/>
              <a:t>зручно</a:t>
            </a:r>
            <a:r>
              <a:rPr lang="ru-RU" dirty="0"/>
              <a:t> й тепло,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багато</a:t>
            </a:r>
            <a:r>
              <a:rPr lang="ru-RU" dirty="0"/>
              <a:t> є на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пам'ятають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речі</a:t>
            </a:r>
            <a:r>
              <a:rPr lang="ru-RU" dirty="0"/>
              <a:t> треба </a:t>
            </a:r>
            <a:r>
              <a:rPr lang="ru-RU" dirty="0" smtClean="0"/>
              <a:t>знати. 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них добре </a:t>
            </a:r>
            <a:r>
              <a:rPr lang="ru-RU" dirty="0" err="1"/>
              <a:t>грати</a:t>
            </a:r>
            <a:r>
              <a:rPr lang="ru-RU" dirty="0"/>
              <a:t> й </a:t>
            </a:r>
            <a:r>
              <a:rPr lang="ru-RU" dirty="0" err="1"/>
              <a:t>спати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Гуляти</a:t>
            </a:r>
            <a:r>
              <a:rPr lang="ru-RU" dirty="0" smtClean="0"/>
              <a:t> </a:t>
            </a:r>
            <a:r>
              <a:rPr lang="ru-RU" dirty="0" err="1"/>
              <a:t>влітку</a:t>
            </a:r>
            <a:r>
              <a:rPr lang="ru-RU" dirty="0"/>
              <a:t> й у мороз,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І </a:t>
            </a:r>
            <a:r>
              <a:rPr lang="ru-RU" dirty="0" err="1"/>
              <a:t>навіть</a:t>
            </a:r>
            <a:r>
              <a:rPr lang="ru-RU" dirty="0"/>
              <a:t> в холод </a:t>
            </a:r>
            <a:r>
              <a:rPr lang="ru-RU" dirty="0" err="1"/>
              <a:t>сховати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загадка про </a:t>
            </a:r>
            <a:r>
              <a:rPr lang="ru-RU" dirty="0" err="1"/>
              <a:t>найрізноманітніші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назвати</a:t>
            </a:r>
            <a:r>
              <a:rPr lang="ru-RU" dirty="0"/>
              <a:t> одним словом </a:t>
            </a:r>
            <a:r>
              <a:rPr lang="ru-RU" dirty="0" smtClean="0"/>
              <a:t>- </a:t>
            </a:r>
            <a:r>
              <a:rPr lang="ru-RU" dirty="0" err="1"/>
              <a:t>одяг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Загадка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1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1277" y="1916832"/>
            <a:ext cx="7408333" cy="3450696"/>
          </a:xfrm>
        </p:spPr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намальовано</a:t>
            </a:r>
            <a:r>
              <a:rPr lang="ru-RU" dirty="0"/>
              <a:t>? (</a:t>
            </a:r>
            <a:r>
              <a:rPr lang="ru-RU" dirty="0" err="1"/>
              <a:t>Сніжинка</a:t>
            </a:r>
            <a:r>
              <a:rPr lang="ru-RU" dirty="0"/>
              <a:t>)</a:t>
            </a:r>
          </a:p>
          <a:p>
            <a:r>
              <a:rPr lang="ru-RU" dirty="0"/>
              <a:t>До </a:t>
            </a:r>
            <a:r>
              <a:rPr lang="ru-RU" dirty="0" err="1"/>
              <a:t>якої</a:t>
            </a:r>
            <a:r>
              <a:rPr lang="ru-RU" dirty="0"/>
              <a:t> пори року </a:t>
            </a:r>
            <a:r>
              <a:rPr lang="ru-RU" dirty="0" err="1"/>
              <a:t>відноситься</a:t>
            </a:r>
            <a:r>
              <a:rPr lang="ru-RU" dirty="0"/>
              <a:t>? (До </a:t>
            </a:r>
            <a:r>
              <a:rPr lang="ru-RU" dirty="0" err="1"/>
              <a:t>зими</a:t>
            </a:r>
            <a:r>
              <a:rPr lang="ru-RU" dirty="0"/>
              <a:t>)</a:t>
            </a:r>
          </a:p>
          <a:p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ми носимо </a:t>
            </a:r>
            <a:r>
              <a:rPr lang="ru-RU" dirty="0" err="1"/>
              <a:t>взимку</a:t>
            </a:r>
            <a:r>
              <a:rPr lang="ru-RU" dirty="0"/>
              <a:t>? (</a:t>
            </a:r>
            <a:r>
              <a:rPr lang="ru-RU" dirty="0" err="1"/>
              <a:t>Теплий</a:t>
            </a:r>
            <a:r>
              <a:rPr lang="ru-RU" dirty="0"/>
              <a:t>)</a:t>
            </a:r>
          </a:p>
          <a:p>
            <a:r>
              <a:rPr lang="ru-RU" dirty="0" err="1"/>
              <a:t>Знайдіть</a:t>
            </a:r>
            <a:r>
              <a:rPr lang="ru-RU" dirty="0"/>
              <a:t> і </a:t>
            </a:r>
            <a:r>
              <a:rPr lang="ru-RU" dirty="0" err="1"/>
              <a:t>покажіть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 з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зимового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8960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6722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16722"/>
            <a:ext cx="2952750" cy="177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05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30325"/>
            <a:ext cx="2298391" cy="19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53939"/>
            <a:ext cx="29575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73573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20126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намальовано</a:t>
            </a:r>
            <a:r>
              <a:rPr lang="ru-RU" sz="2000" dirty="0" smtClean="0"/>
              <a:t>? (Сонечко)</a:t>
            </a:r>
          </a:p>
          <a:p>
            <a:r>
              <a:rPr lang="ru-RU" sz="2000" dirty="0" smtClean="0"/>
              <a:t>До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пори року </a:t>
            </a:r>
            <a:r>
              <a:rPr lang="ru-RU" sz="2000" dirty="0" err="1" smtClean="0"/>
              <a:t>відноситься</a:t>
            </a:r>
            <a:r>
              <a:rPr lang="ru-RU" sz="2000" dirty="0" smtClean="0"/>
              <a:t>? (</a:t>
            </a:r>
            <a:r>
              <a:rPr lang="ru-RU" sz="2000" dirty="0" err="1" smtClean="0"/>
              <a:t>Літо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 ми носимо </a:t>
            </a:r>
            <a:r>
              <a:rPr lang="ru-RU" sz="2000" dirty="0" err="1" smtClean="0"/>
              <a:t>влітку</a:t>
            </a:r>
            <a:r>
              <a:rPr lang="ru-RU" sz="2000" dirty="0" smtClean="0"/>
              <a:t>? (Легкий)</a:t>
            </a:r>
          </a:p>
          <a:p>
            <a:r>
              <a:rPr lang="ru-RU" sz="2000" dirty="0" err="1" smtClean="0"/>
              <a:t>Знайдіть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покажіть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картки</a:t>
            </a:r>
            <a:r>
              <a:rPr lang="ru-RU" sz="2000" dirty="0" smtClean="0"/>
              <a:t> з </a:t>
            </a:r>
            <a:r>
              <a:rPr lang="ru-RU" sz="2000" dirty="0" err="1" smtClean="0"/>
              <a:t>зображенням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89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Гра</a:t>
            </a:r>
            <a:r>
              <a:rPr lang="ru-RU" dirty="0"/>
              <a:t> «</a:t>
            </a:r>
            <a:r>
              <a:rPr lang="ru-RU" dirty="0" err="1"/>
              <a:t>Зайвий</a:t>
            </a:r>
            <a:r>
              <a:rPr lang="ru-RU" dirty="0"/>
              <a:t> предмет»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3546"/>
          <a:stretch/>
        </p:blipFill>
        <p:spPr bwMode="auto">
          <a:xfrm>
            <a:off x="323528" y="2780928"/>
            <a:ext cx="390600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r="3106"/>
          <a:stretch/>
        </p:blipFill>
        <p:spPr bwMode="auto">
          <a:xfrm>
            <a:off x="4668982" y="2780928"/>
            <a:ext cx="39624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3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4169"/>
          <a:stretch/>
        </p:blipFill>
        <p:spPr bwMode="auto">
          <a:xfrm>
            <a:off x="720436" y="2636912"/>
            <a:ext cx="372687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3188"/>
          <a:stretch/>
        </p:blipFill>
        <p:spPr bwMode="auto">
          <a:xfrm>
            <a:off x="4716016" y="2636911"/>
            <a:ext cx="3685309" cy="28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85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</TotalTime>
  <Words>366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Ознайомлення з соціумом Тема. Одяг, взуття </vt:lpstr>
      <vt:lpstr>Мета заняття:</vt:lpstr>
      <vt:lpstr>Гра «Плутанина» Що  переплутав художник?</vt:lpstr>
      <vt:lpstr>Презентация PowerPoint</vt:lpstr>
      <vt:lpstr>Загадка  </vt:lpstr>
      <vt:lpstr>Презентация PowerPoint</vt:lpstr>
      <vt:lpstr>Презентация PowerPoint</vt:lpstr>
      <vt:lpstr>Гра «Зайвий предмет»</vt:lpstr>
      <vt:lpstr>Презентация PowerPoint</vt:lpstr>
      <vt:lpstr>Гра «Впізнай професію за одягом» </vt:lpstr>
      <vt:lpstr>Презентация PowerPoint</vt:lpstr>
      <vt:lpstr>Вправа «Закінчи  речення»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Ознайомлення з соціумом Тема. Одяг, взуття</dc:title>
  <dc:creator>Шитова Карина</dc:creator>
  <cp:lastModifiedBy>Шитова Карина</cp:lastModifiedBy>
  <cp:revision>10</cp:revision>
  <dcterms:created xsi:type="dcterms:W3CDTF">2024-01-16T13:06:04Z</dcterms:created>
  <dcterms:modified xsi:type="dcterms:W3CDTF">2024-01-16T14:44:55Z</dcterms:modified>
</cp:coreProperties>
</file>