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897CD-8EC3-4A37-B8D7-1000A6015356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12A03-CF34-4A8A-BCCC-B1A83B238F2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897CD-8EC3-4A37-B8D7-1000A6015356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12A03-CF34-4A8A-BCCC-B1A83B238F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897CD-8EC3-4A37-B8D7-1000A6015356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12A03-CF34-4A8A-BCCC-B1A83B238F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897CD-8EC3-4A37-B8D7-1000A6015356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12A03-CF34-4A8A-BCCC-B1A83B238F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897CD-8EC3-4A37-B8D7-1000A6015356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12A03-CF34-4A8A-BCCC-B1A83B238F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897CD-8EC3-4A37-B8D7-1000A6015356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12A03-CF34-4A8A-BCCC-B1A83B238F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897CD-8EC3-4A37-B8D7-1000A6015356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12A03-CF34-4A8A-BCCC-B1A83B238F2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897CD-8EC3-4A37-B8D7-1000A6015356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12A03-CF34-4A8A-BCCC-B1A83B238F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897CD-8EC3-4A37-B8D7-1000A6015356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12A03-CF34-4A8A-BCCC-B1A83B238F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897CD-8EC3-4A37-B8D7-1000A6015356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12A03-CF34-4A8A-BCCC-B1A83B238F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897CD-8EC3-4A37-B8D7-1000A6015356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12A03-CF34-4A8A-BCCC-B1A83B238F2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27897CD-8EC3-4A37-B8D7-1000A6015356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5112A03-CF34-4A8A-BCCC-B1A83B238F2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Вихователь: Калугіна О.В.</a:t>
            </a: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>
              <a:buNone/>
            </a:pPr>
            <a:r>
              <a:rPr lang="ru-RU" sz="2800" dirty="0" err="1"/>
              <a:t>Логіко-математичний</a:t>
            </a:r>
            <a:r>
              <a:rPr lang="ru-RU" sz="2800" dirty="0"/>
              <a:t>  </a:t>
            </a:r>
            <a:r>
              <a:rPr lang="ru-RU" sz="2800" dirty="0" err="1" smtClean="0"/>
              <a:t>розвиток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Тема. </a:t>
            </a:r>
            <a:r>
              <a:rPr lang="ru-RU" sz="2800" dirty="0" err="1"/>
              <a:t>Пригоди</a:t>
            </a:r>
            <a:r>
              <a:rPr lang="ru-RU" sz="2800" dirty="0"/>
              <a:t> </a:t>
            </a:r>
            <a:r>
              <a:rPr lang="ru-RU" sz="2800" dirty="0" err="1"/>
              <a:t>ведмежат</a:t>
            </a: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541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uk-UA" dirty="0"/>
              <a:t>Мета: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1196752"/>
            <a:ext cx="6400800" cy="347472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uk-UA" dirty="0" smtClean="0"/>
              <a:t>сформувати </a:t>
            </a:r>
            <a:r>
              <a:rPr lang="uk-UA" dirty="0"/>
              <a:t>систематизоване уявлення дітей про дода­вання як об'єднання груп предметів, знак «+»; закріплювати вмін­ня порівнювати предмети за шириною і позначати словами «шир­ше», «вужче» результат порівняння; вправляти в поділі цілого на дві частини, визначати кількісний склад частин, склад числа; роз­вивати увагу; виховувати шанобливе ставлення до товаришів.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356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6512511" cy="792088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 smtClean="0">
                <a:effectLst/>
              </a:rPr>
              <a:t>Дидактична вправа «Допоможи білочці»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836712"/>
            <a:ext cx="6400800" cy="3474720"/>
          </a:xfrm>
        </p:spPr>
        <p:txBody>
          <a:bodyPr/>
          <a:lstStyle/>
          <a:p>
            <a:pPr marL="45720" indent="0">
              <a:buNone/>
            </a:pPr>
            <a:r>
              <a:rPr lang="uk-UA" dirty="0" smtClean="0"/>
              <a:t>Дидактична </a:t>
            </a:r>
            <a:r>
              <a:rPr lang="uk-UA" dirty="0"/>
              <a:t>вправа «Допоможи білочці»</a:t>
            </a:r>
            <a:endParaRPr lang="en-US" dirty="0"/>
          </a:p>
          <a:p>
            <a:pPr marL="45720" indent="0">
              <a:buNone/>
            </a:pPr>
            <a:r>
              <a:rPr lang="uk-UA" dirty="0" smtClean="0"/>
              <a:t>Порахуйте </a:t>
            </a:r>
            <a:r>
              <a:rPr lang="uk-UA" dirty="0"/>
              <a:t>грибочки</a:t>
            </a:r>
            <a:r>
              <a:rPr lang="uk-UA" dirty="0" smtClean="0"/>
              <a:t>. Скільки </a:t>
            </a:r>
            <a:r>
              <a:rPr lang="uk-UA" dirty="0"/>
              <a:t>їх усього? (П'ять</a:t>
            </a:r>
            <a:r>
              <a:rPr lang="uk-UA" dirty="0" smtClean="0"/>
              <a:t>)</a:t>
            </a:r>
          </a:p>
          <a:p>
            <a:pPr marL="45720" indent="0">
              <a:buNone/>
            </a:pPr>
            <a:r>
              <a:rPr lang="uk-UA" dirty="0"/>
              <a:t>Скільки грибів із </a:t>
            </a:r>
            <a:r>
              <a:rPr lang="uk-UA" dirty="0" smtClean="0"/>
              <a:t>коричневими </a:t>
            </a:r>
            <a:r>
              <a:rPr lang="uk-UA" dirty="0"/>
              <a:t>шапками? (Три)</a:t>
            </a:r>
            <a:endParaRPr lang="en-US" dirty="0"/>
          </a:p>
          <a:p>
            <a:pPr marL="4572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4" t="12423" r="10684" b="9789"/>
          <a:stretch/>
        </p:blipFill>
        <p:spPr bwMode="auto">
          <a:xfrm>
            <a:off x="323527" y="2492896"/>
            <a:ext cx="1565563" cy="1704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492896"/>
            <a:ext cx="1566863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2" y="2496791"/>
            <a:ext cx="1566863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407" y="2496792"/>
            <a:ext cx="1566863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496793"/>
            <a:ext cx="1423789" cy="179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2532063"/>
            <a:ext cx="1420813" cy="17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7636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uk-UA" dirty="0"/>
              <a:t>Порахуйте квіточки. Скільки їх? (П'ять)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772818"/>
            <a:ext cx="1402349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63334"/>
            <a:ext cx="1402349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8"/>
            <a:ext cx="1402349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088" y="1779014"/>
            <a:ext cx="1401763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758964"/>
            <a:ext cx="1401763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407707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Скільки</a:t>
            </a:r>
            <a:r>
              <a:rPr lang="ru-RU" dirty="0" smtClean="0"/>
              <a:t> </a:t>
            </a:r>
            <a:r>
              <a:rPr lang="ru-RU" dirty="0" err="1" smtClean="0"/>
              <a:t>жовтих</a:t>
            </a:r>
            <a:r>
              <a:rPr lang="ru-RU" dirty="0" smtClean="0"/>
              <a:t> </a:t>
            </a:r>
            <a:r>
              <a:rPr lang="ru-RU" dirty="0" err="1" smtClean="0"/>
              <a:t>квіток</a:t>
            </a:r>
            <a:r>
              <a:rPr lang="ru-RU" dirty="0" smtClean="0"/>
              <a:t>? (Одна)</a:t>
            </a:r>
          </a:p>
          <a:p>
            <a:r>
              <a:rPr lang="ru-RU" dirty="0" err="1" smtClean="0"/>
              <a:t>Скільки</a:t>
            </a:r>
            <a:r>
              <a:rPr lang="ru-RU" dirty="0" smtClean="0"/>
              <a:t> </a:t>
            </a:r>
            <a:r>
              <a:rPr lang="ru-RU" dirty="0" err="1" smtClean="0"/>
              <a:t>рожевих</a:t>
            </a:r>
            <a:r>
              <a:rPr lang="ru-RU" dirty="0" smtClean="0"/>
              <a:t>? (</a:t>
            </a:r>
            <a:r>
              <a:rPr lang="ru-RU" dirty="0" err="1" smtClean="0"/>
              <a:t>Чотири</a:t>
            </a:r>
            <a:r>
              <a:rPr lang="ru-RU" dirty="0" smtClean="0"/>
              <a:t>)</a:t>
            </a:r>
          </a:p>
          <a:p>
            <a:r>
              <a:rPr lang="ru-RU" dirty="0" smtClean="0"/>
              <a:t>З </a:t>
            </a:r>
            <a:r>
              <a:rPr lang="ru-RU" dirty="0" err="1" smtClean="0"/>
              <a:t>яких</a:t>
            </a:r>
            <a:r>
              <a:rPr lang="ru-RU" dirty="0" smtClean="0"/>
              <a:t> чисел </a:t>
            </a:r>
            <a:r>
              <a:rPr lang="ru-RU" dirty="0" err="1" smtClean="0"/>
              <a:t>складається</a:t>
            </a:r>
            <a:r>
              <a:rPr lang="ru-RU" dirty="0" smtClean="0"/>
              <a:t> число 5?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7617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uk-UA" dirty="0" smtClean="0"/>
              <a:t>Порахуйте </a:t>
            </a:r>
            <a:r>
              <a:rPr lang="uk-UA" dirty="0"/>
              <a:t>пташок. Скільки ворон? (Одна)</a:t>
            </a:r>
            <a:endParaRPr lang="en-US" dirty="0"/>
          </a:p>
          <a:p>
            <a:pPr marL="45720" indent="0">
              <a:buNone/>
            </a:pPr>
            <a:r>
              <a:rPr lang="uk-UA" dirty="0"/>
              <a:t>Скільки синичок? (Три)</a:t>
            </a:r>
            <a:endParaRPr lang="en-US" dirty="0"/>
          </a:p>
          <a:p>
            <a:pPr marL="45720" indent="0">
              <a:buNone/>
            </a:pPr>
            <a:r>
              <a:rPr lang="uk-UA" dirty="0"/>
              <a:t>А скільки їх усього? (Чотири)</a:t>
            </a:r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607615"/>
            <a:ext cx="1584176" cy="1268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7" t="500" r="13637" b="12702"/>
          <a:stretch/>
        </p:blipFill>
        <p:spPr bwMode="auto">
          <a:xfrm>
            <a:off x="4427984" y="2607616"/>
            <a:ext cx="1923468" cy="131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7615"/>
            <a:ext cx="1920875" cy="1268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607805"/>
            <a:ext cx="1920875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058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dirty="0" err="1"/>
              <a:t>Порахуйте</a:t>
            </a:r>
            <a:r>
              <a:rPr lang="ru-RU" dirty="0"/>
              <a:t> дерева. </a:t>
            </a:r>
            <a:r>
              <a:rPr lang="ru-RU" dirty="0" err="1"/>
              <a:t>Скільки</a:t>
            </a:r>
            <a:r>
              <a:rPr lang="ru-RU" dirty="0"/>
              <a:t> </a:t>
            </a:r>
            <a:r>
              <a:rPr lang="ru-RU" dirty="0" err="1"/>
              <a:t>всього</a:t>
            </a:r>
            <a:r>
              <a:rPr lang="ru-RU" dirty="0"/>
              <a:t> дерев? (</a:t>
            </a:r>
            <a:r>
              <a:rPr lang="ru-RU" dirty="0" err="1"/>
              <a:t>Чотири</a:t>
            </a:r>
            <a:r>
              <a:rPr lang="ru-RU" dirty="0"/>
              <a:t>)</a:t>
            </a:r>
          </a:p>
          <a:p>
            <a:pPr marL="45720" indent="0">
              <a:buNone/>
            </a:pPr>
            <a:r>
              <a:rPr lang="ru-RU" dirty="0" err="1"/>
              <a:t>Скільки</a:t>
            </a:r>
            <a:r>
              <a:rPr lang="ru-RU" dirty="0"/>
              <a:t> </a:t>
            </a:r>
            <a:r>
              <a:rPr lang="ru-RU" dirty="0" err="1"/>
              <a:t>берізок</a:t>
            </a:r>
            <a:r>
              <a:rPr lang="ru-RU" dirty="0"/>
              <a:t>? (</a:t>
            </a:r>
            <a:r>
              <a:rPr lang="ru-RU" dirty="0" err="1"/>
              <a:t>Дві</a:t>
            </a:r>
            <a:r>
              <a:rPr lang="ru-RU" dirty="0"/>
              <a:t>)</a:t>
            </a:r>
          </a:p>
          <a:p>
            <a:pPr marL="45720" indent="0">
              <a:buNone/>
            </a:pPr>
            <a:r>
              <a:rPr lang="ru-RU" dirty="0" err="1"/>
              <a:t>Скільки</a:t>
            </a:r>
            <a:r>
              <a:rPr lang="ru-RU" dirty="0"/>
              <a:t> </a:t>
            </a:r>
            <a:r>
              <a:rPr lang="ru-RU" dirty="0" err="1"/>
              <a:t>дубків</a:t>
            </a:r>
            <a:r>
              <a:rPr lang="ru-RU" dirty="0"/>
              <a:t>? (Два)</a:t>
            </a:r>
          </a:p>
          <a:p>
            <a:pPr marL="45720" indent="0">
              <a:buNone/>
            </a:pPr>
            <a:r>
              <a:rPr lang="ru-RU" dirty="0"/>
              <a:t>З </a:t>
            </a:r>
            <a:r>
              <a:rPr lang="ru-RU" dirty="0" err="1"/>
              <a:t>яких</a:t>
            </a:r>
            <a:r>
              <a:rPr lang="ru-RU" dirty="0"/>
              <a:t> чисел </a:t>
            </a:r>
            <a:r>
              <a:rPr lang="ru-RU" dirty="0" err="1"/>
              <a:t>складається</a:t>
            </a:r>
            <a:r>
              <a:rPr lang="ru-RU" dirty="0"/>
              <a:t> число 4</a:t>
            </a:r>
            <a:r>
              <a:rPr lang="ru-RU" dirty="0" smtClean="0"/>
              <a:t>?</a:t>
            </a:r>
          </a:p>
          <a:p>
            <a:pPr marL="45720" indent="0">
              <a:buNone/>
            </a:pPr>
            <a:endParaRPr lang="ru-RU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2852937"/>
            <a:ext cx="180020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887" y="2852937"/>
            <a:ext cx="180020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57" t="20130"/>
          <a:stretch/>
        </p:blipFill>
        <p:spPr bwMode="auto">
          <a:xfrm>
            <a:off x="4793672" y="2852937"/>
            <a:ext cx="1578528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852937"/>
            <a:ext cx="1579563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472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dirty="0" err="1"/>
              <a:t>Скільки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</a:t>
            </a:r>
            <a:r>
              <a:rPr lang="ru-RU" dirty="0" err="1"/>
              <a:t>усього</a:t>
            </a:r>
            <a:r>
              <a:rPr lang="ru-RU" dirty="0"/>
              <a:t>? (Три)</a:t>
            </a:r>
          </a:p>
          <a:p>
            <a:pPr marL="45720" indent="0">
              <a:buNone/>
            </a:pPr>
            <a:r>
              <a:rPr lang="ru-RU" dirty="0" err="1"/>
              <a:t>Порахуйте</a:t>
            </a:r>
            <a:r>
              <a:rPr lang="ru-RU" dirty="0"/>
              <a:t> </a:t>
            </a:r>
            <a:r>
              <a:rPr lang="ru-RU" dirty="0" err="1"/>
              <a:t>ведмежат</a:t>
            </a:r>
            <a:r>
              <a:rPr lang="ru-RU" dirty="0"/>
              <a:t>. </a:t>
            </a:r>
            <a:r>
              <a:rPr lang="ru-RU" dirty="0" err="1"/>
              <a:t>Скільки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? (</a:t>
            </a:r>
            <a:r>
              <a:rPr lang="ru-RU" dirty="0" err="1"/>
              <a:t>Двоє</a:t>
            </a:r>
            <a:r>
              <a:rPr lang="ru-RU" dirty="0"/>
              <a:t>)</a:t>
            </a:r>
          </a:p>
          <a:p>
            <a:pPr marL="45720" indent="0">
              <a:buNone/>
            </a:pPr>
            <a:r>
              <a:rPr lang="ru-RU" dirty="0"/>
              <a:t>А </a:t>
            </a:r>
            <a:r>
              <a:rPr lang="ru-RU" dirty="0" err="1"/>
              <a:t>скільки</a:t>
            </a:r>
            <a:r>
              <a:rPr lang="ru-RU" dirty="0"/>
              <a:t> </a:t>
            </a:r>
            <a:r>
              <a:rPr lang="ru-RU" dirty="0" err="1"/>
              <a:t>білочок</a:t>
            </a:r>
            <a:r>
              <a:rPr lang="ru-RU" dirty="0"/>
              <a:t>? (Одна)</a:t>
            </a:r>
          </a:p>
          <a:p>
            <a:pPr marL="45720" indent="0">
              <a:buNone/>
            </a:pPr>
            <a:r>
              <a:rPr lang="ru-RU" dirty="0"/>
              <a:t>З </a:t>
            </a:r>
            <a:r>
              <a:rPr lang="ru-RU" dirty="0" err="1"/>
              <a:t>яких</a:t>
            </a:r>
            <a:r>
              <a:rPr lang="ru-RU" dirty="0"/>
              <a:t> чисел </a:t>
            </a:r>
            <a:r>
              <a:rPr lang="ru-RU" dirty="0" err="1"/>
              <a:t>складається</a:t>
            </a:r>
            <a:r>
              <a:rPr lang="ru-RU" dirty="0"/>
              <a:t> число З?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852935"/>
            <a:ext cx="1728192" cy="2463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0" r="21156"/>
          <a:stretch/>
        </p:blipFill>
        <p:spPr bwMode="auto">
          <a:xfrm>
            <a:off x="827584" y="2852934"/>
            <a:ext cx="2066137" cy="2463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852933"/>
            <a:ext cx="2066925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5289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dirty="0" err="1"/>
              <a:t>Порахуйте</a:t>
            </a:r>
            <a:r>
              <a:rPr lang="ru-RU" dirty="0"/>
              <a:t> </a:t>
            </a:r>
            <a:r>
              <a:rPr lang="ru-RU" dirty="0" err="1"/>
              <a:t>кущі</a:t>
            </a:r>
            <a:r>
              <a:rPr lang="ru-RU" dirty="0"/>
              <a:t>. </a:t>
            </a:r>
            <a:r>
              <a:rPr lang="ru-RU" dirty="0" err="1"/>
              <a:t>Скільки</a:t>
            </a:r>
            <a:r>
              <a:rPr lang="ru-RU" dirty="0"/>
              <a:t> </a:t>
            </a:r>
            <a:r>
              <a:rPr lang="ru-RU" dirty="0" err="1"/>
              <a:t>кущів</a:t>
            </a:r>
            <a:r>
              <a:rPr lang="ru-RU" dirty="0"/>
              <a:t> </a:t>
            </a:r>
            <a:r>
              <a:rPr lang="ru-RU" dirty="0" err="1"/>
              <a:t>усього</a:t>
            </a:r>
            <a:r>
              <a:rPr lang="ru-RU" dirty="0"/>
              <a:t>? (Два)</a:t>
            </a:r>
          </a:p>
          <a:p>
            <a:pPr marL="45720" indent="0">
              <a:buNone/>
            </a:pPr>
            <a:r>
              <a:rPr lang="ru-RU" dirty="0" err="1"/>
              <a:t>Скільки</a:t>
            </a:r>
            <a:r>
              <a:rPr lang="ru-RU" dirty="0"/>
              <a:t> </a:t>
            </a:r>
            <a:r>
              <a:rPr lang="ru-RU" dirty="0" err="1"/>
              <a:t>кущиків</a:t>
            </a:r>
            <a:r>
              <a:rPr lang="ru-RU" dirty="0"/>
              <a:t> </a:t>
            </a:r>
            <a:r>
              <a:rPr lang="ru-RU" dirty="0" err="1"/>
              <a:t>малини</a:t>
            </a:r>
            <a:r>
              <a:rPr lang="ru-RU" dirty="0"/>
              <a:t>? (Один)</a:t>
            </a:r>
          </a:p>
          <a:p>
            <a:pPr marL="45720" indent="0">
              <a:buNone/>
            </a:pPr>
            <a:r>
              <a:rPr lang="ru-RU" dirty="0"/>
              <a:t>А </a:t>
            </a:r>
            <a:r>
              <a:rPr lang="ru-RU" dirty="0" err="1"/>
              <a:t>суниці</a:t>
            </a:r>
            <a:r>
              <a:rPr lang="ru-RU" dirty="0"/>
              <a:t>? (Один)</a:t>
            </a:r>
          </a:p>
          <a:p>
            <a:pPr marL="45720" indent="0">
              <a:buNone/>
            </a:pPr>
            <a:r>
              <a:rPr lang="ru-RU" dirty="0"/>
              <a:t>З </a:t>
            </a:r>
            <a:r>
              <a:rPr lang="ru-RU" dirty="0" err="1"/>
              <a:t>яких</a:t>
            </a:r>
            <a:r>
              <a:rPr lang="ru-RU" dirty="0"/>
              <a:t> чисел </a:t>
            </a:r>
            <a:r>
              <a:rPr lang="ru-RU" dirty="0" err="1"/>
              <a:t>складається</a:t>
            </a:r>
            <a:r>
              <a:rPr lang="ru-RU" dirty="0"/>
              <a:t> число 2?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08920"/>
            <a:ext cx="2371725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138" y="2708919"/>
            <a:ext cx="2371725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708919"/>
            <a:ext cx="1512168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9798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7862303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202324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47</TotalTime>
  <Words>237</Words>
  <Application>Microsoft Office PowerPoint</Application>
  <PresentationFormat>Экран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Логіко-математичний  розвиток Тема. Пригоди ведмежат </vt:lpstr>
      <vt:lpstr>Мета:</vt:lpstr>
      <vt:lpstr>Дидактична вправа «Допоможи білочці»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Логіко-математичний  розвиток Тема. Пригоди ведмежат </dc:title>
  <dc:creator>Шитова Карина</dc:creator>
  <cp:lastModifiedBy>Шитова Карина</cp:lastModifiedBy>
  <cp:revision>7</cp:revision>
  <dcterms:created xsi:type="dcterms:W3CDTF">2024-01-16T12:03:21Z</dcterms:created>
  <dcterms:modified xsi:type="dcterms:W3CDTF">2024-01-16T12:51:05Z</dcterms:modified>
</cp:coreProperties>
</file>