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</p:sldMasterIdLst>
  <p:sldIdLst>
    <p:sldId id="256" r:id="rId2"/>
    <p:sldId id="258" r:id="rId3"/>
    <p:sldId id="260" r:id="rId4"/>
    <p:sldId id="261" r:id="rId5"/>
    <p:sldId id="266" r:id="rId6"/>
    <p:sldId id="264" r:id="rId7"/>
    <p:sldId id="268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lan Muzyka" initials="RM" lastIdx="1" clrIdx="0">
    <p:extLst>
      <p:ext uri="{19B8F6BF-5375-455C-9EA6-DF929625EA0E}">
        <p15:presenceInfo xmlns:p15="http://schemas.microsoft.com/office/powerpoint/2012/main" userId="307ec28a4d6d2e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3789"/>
    <a:srgbClr val="4A6A76"/>
    <a:srgbClr val="874D39"/>
    <a:srgbClr val="B85BC5"/>
    <a:srgbClr val="569729"/>
    <a:srgbClr val="F7F7F7"/>
    <a:srgbClr val="009900"/>
    <a:srgbClr val="583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1-11T21:49:26.599" idx="1">
    <p:pos x="768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892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078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8607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7279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6495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219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220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92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015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06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966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471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122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186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797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86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063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421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  <p:sldLayoutId id="2147484107" r:id="rId13"/>
    <p:sldLayoutId id="2147484108" r:id="rId14"/>
    <p:sldLayoutId id="2147484109" r:id="rId15"/>
    <p:sldLayoutId id="2147484110" r:id="rId16"/>
    <p:sldLayoutId id="214748411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 для презентации библиотека">
            <a:extLst>
              <a:ext uri="{FF2B5EF4-FFF2-40B4-BE49-F238E27FC236}">
                <a16:creationId xmlns:a16="http://schemas.microsoft.com/office/drawing/2014/main" id="{BA05DD9F-4DF7-4E6E-8E24-082CB87F8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44046-21E1-4FEF-B72E-6661FABADF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7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Буква  Н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90B94E5-9648-4228-9D53-8FADBE8C80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4000" b="1" dirty="0">
                <a:solidFill>
                  <a:srgbClr val="B85BC5"/>
                </a:solidFill>
              </a:rPr>
              <a:t>Тренажер </a:t>
            </a:r>
          </a:p>
          <a:p>
            <a:r>
              <a:rPr lang="uk-UA" sz="4000" b="1" dirty="0">
                <a:solidFill>
                  <a:srgbClr val="B85BC5"/>
                </a:solidFill>
              </a:rPr>
              <a:t>для розчитування</a:t>
            </a:r>
          </a:p>
        </p:txBody>
      </p:sp>
    </p:spTree>
    <p:extLst>
      <p:ext uri="{BB962C8B-B14F-4D97-AF65-F5344CB8AC3E}">
        <p14:creationId xmlns:p14="http://schemas.microsoft.com/office/powerpoint/2010/main" val="149848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Фон для презентации библиотека">
            <a:extLst>
              <a:ext uri="{FF2B5EF4-FFF2-40B4-BE49-F238E27FC236}">
                <a16:creationId xmlns:a16="http://schemas.microsoft.com/office/drawing/2014/main" id="{2004D733-37CF-44AE-9168-2057F2952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id="{73189977-F69D-4AAD-845E-F80B00FBA2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74389"/>
              </p:ext>
            </p:extLst>
          </p:nvPr>
        </p:nvGraphicFramePr>
        <p:xfrm>
          <a:off x="2908419" y="648385"/>
          <a:ext cx="7221002" cy="603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292">
                  <a:extLst>
                    <a:ext uri="{9D8B030D-6E8A-4147-A177-3AD203B41FA5}">
                      <a16:colId xmlns:a16="http://schemas.microsoft.com/office/drawing/2014/main" val="1765315455"/>
                    </a:ext>
                  </a:extLst>
                </a:gridCol>
                <a:gridCol w="4890796">
                  <a:extLst>
                    <a:ext uri="{9D8B030D-6E8A-4147-A177-3AD203B41FA5}">
                      <a16:colId xmlns:a16="http://schemas.microsoft.com/office/drawing/2014/main" val="2616574358"/>
                    </a:ext>
                  </a:extLst>
                </a:gridCol>
                <a:gridCol w="1253914">
                  <a:extLst>
                    <a:ext uri="{9D8B030D-6E8A-4147-A177-3AD203B41FA5}">
                      <a16:colId xmlns:a16="http://schemas.microsoft.com/office/drawing/2014/main" val="2832048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6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uk-UA" sz="6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</a:p>
                    <a:p>
                      <a:r>
                        <a:rPr lang="uk-UA" sz="6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</a:p>
                    <a:p>
                      <a:r>
                        <a:rPr lang="uk-UA" sz="6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н</a:t>
                      </a:r>
                      <a:endParaRPr lang="uk-UA" sz="8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6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122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6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6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636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6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6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315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6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6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68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6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6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737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6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6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028261"/>
                  </a:ext>
                </a:extLst>
              </a:tr>
            </a:tbl>
          </a:graphicData>
        </a:graphic>
      </p:graphicFrame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851B4318-7869-47C5-80A9-493B71E272BB}"/>
              </a:ext>
            </a:extLst>
          </p:cNvPr>
          <p:cNvCxnSpPr>
            <a:cxnSpLocks/>
          </p:cNvCxnSpPr>
          <p:nvPr/>
        </p:nvCxnSpPr>
        <p:spPr>
          <a:xfrm>
            <a:off x="3376845" y="1236608"/>
            <a:ext cx="2567253" cy="15046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EFD179F9-6ED1-46B6-810F-016069DD3D90}"/>
              </a:ext>
            </a:extLst>
          </p:cNvPr>
          <p:cNvCxnSpPr>
            <a:cxnSpLocks/>
          </p:cNvCxnSpPr>
          <p:nvPr/>
        </p:nvCxnSpPr>
        <p:spPr>
          <a:xfrm>
            <a:off x="3376845" y="2230501"/>
            <a:ext cx="2499131" cy="7197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id="{E04F9515-C105-489D-8446-A517F8A54994}"/>
              </a:ext>
            </a:extLst>
          </p:cNvPr>
          <p:cNvCxnSpPr>
            <a:cxnSpLocks/>
          </p:cNvCxnSpPr>
          <p:nvPr/>
        </p:nvCxnSpPr>
        <p:spPr>
          <a:xfrm flipV="1">
            <a:off x="3341150" y="3140469"/>
            <a:ext cx="2534826" cy="674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1B9A2C3-9923-4EF2-B16D-0A481EFEFDF0}"/>
              </a:ext>
            </a:extLst>
          </p:cNvPr>
          <p:cNvCxnSpPr>
            <a:cxnSpLocks/>
          </p:cNvCxnSpPr>
          <p:nvPr/>
        </p:nvCxnSpPr>
        <p:spPr>
          <a:xfrm flipV="1">
            <a:off x="3385104" y="3373175"/>
            <a:ext cx="2490872" cy="8525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id="{6A7B2842-F1B6-468D-AF70-0A8D42930B79}"/>
              </a:ext>
            </a:extLst>
          </p:cNvPr>
          <p:cNvCxnSpPr>
            <a:cxnSpLocks/>
          </p:cNvCxnSpPr>
          <p:nvPr/>
        </p:nvCxnSpPr>
        <p:spPr>
          <a:xfrm flipV="1">
            <a:off x="3449035" y="3572708"/>
            <a:ext cx="2557209" cy="1611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6B7E473F-0349-484C-AAE5-36E18B24D3AD}"/>
              </a:ext>
            </a:extLst>
          </p:cNvPr>
          <p:cNvCxnSpPr>
            <a:cxnSpLocks/>
          </p:cNvCxnSpPr>
          <p:nvPr/>
        </p:nvCxnSpPr>
        <p:spPr>
          <a:xfrm flipV="1">
            <a:off x="3449035" y="3749183"/>
            <a:ext cx="2646965" cy="22668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5F0624AC-B352-401A-B741-5AB29F3F7B99}"/>
              </a:ext>
            </a:extLst>
          </p:cNvPr>
          <p:cNvCxnSpPr>
            <a:cxnSpLocks/>
          </p:cNvCxnSpPr>
          <p:nvPr/>
        </p:nvCxnSpPr>
        <p:spPr>
          <a:xfrm flipV="1">
            <a:off x="6699502" y="1378518"/>
            <a:ext cx="2248233" cy="13458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 зі стрілкою 36">
            <a:extLst>
              <a:ext uri="{FF2B5EF4-FFF2-40B4-BE49-F238E27FC236}">
                <a16:creationId xmlns:a16="http://schemas.microsoft.com/office/drawing/2014/main" id="{7FE295AE-2DB1-4F9D-AC53-4DEE0749CBE1}"/>
              </a:ext>
            </a:extLst>
          </p:cNvPr>
          <p:cNvCxnSpPr>
            <a:cxnSpLocks/>
          </p:cNvCxnSpPr>
          <p:nvPr/>
        </p:nvCxnSpPr>
        <p:spPr>
          <a:xfrm flipV="1">
            <a:off x="6865618" y="2318821"/>
            <a:ext cx="2070960" cy="5887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1F435975-989D-4C06-8FBC-9DD3D89770F7}"/>
              </a:ext>
            </a:extLst>
          </p:cNvPr>
          <p:cNvCxnSpPr>
            <a:cxnSpLocks/>
          </p:cNvCxnSpPr>
          <p:nvPr/>
        </p:nvCxnSpPr>
        <p:spPr>
          <a:xfrm>
            <a:off x="6865618" y="3140469"/>
            <a:ext cx="2102432" cy="1265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 зі стрілкою 40">
            <a:extLst>
              <a:ext uri="{FF2B5EF4-FFF2-40B4-BE49-F238E27FC236}">
                <a16:creationId xmlns:a16="http://schemas.microsoft.com/office/drawing/2014/main" id="{1654BC7C-0C36-455E-8F32-AB8A0A683FCA}"/>
              </a:ext>
            </a:extLst>
          </p:cNvPr>
          <p:cNvCxnSpPr>
            <a:cxnSpLocks/>
          </p:cNvCxnSpPr>
          <p:nvPr/>
        </p:nvCxnSpPr>
        <p:spPr>
          <a:xfrm>
            <a:off x="6865618" y="3323694"/>
            <a:ext cx="2049045" cy="8099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 зі стрілкою 42">
            <a:extLst>
              <a:ext uri="{FF2B5EF4-FFF2-40B4-BE49-F238E27FC236}">
                <a16:creationId xmlns:a16="http://schemas.microsoft.com/office/drawing/2014/main" id="{1A6D783E-6E54-4073-9B07-9E0645FC43F0}"/>
              </a:ext>
            </a:extLst>
          </p:cNvPr>
          <p:cNvCxnSpPr>
            <a:cxnSpLocks/>
          </p:cNvCxnSpPr>
          <p:nvPr/>
        </p:nvCxnSpPr>
        <p:spPr>
          <a:xfrm>
            <a:off x="6746726" y="3481048"/>
            <a:ext cx="2044145" cy="15437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 зі стрілкою 44">
            <a:extLst>
              <a:ext uri="{FF2B5EF4-FFF2-40B4-BE49-F238E27FC236}">
                <a16:creationId xmlns:a16="http://schemas.microsoft.com/office/drawing/2014/main" id="{19772BCC-203B-43B8-88CB-4C20A87E3865}"/>
              </a:ext>
            </a:extLst>
          </p:cNvPr>
          <p:cNvCxnSpPr>
            <a:cxnSpLocks/>
          </p:cNvCxnSpPr>
          <p:nvPr/>
        </p:nvCxnSpPr>
        <p:spPr>
          <a:xfrm>
            <a:off x="6699502" y="3749183"/>
            <a:ext cx="2123334" cy="22352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Picture 4" descr="Півень кліпарт. Безкоштовне завантаження. | Creazilla">
            <a:extLst>
              <a:ext uri="{FF2B5EF4-FFF2-40B4-BE49-F238E27FC236}">
                <a16:creationId xmlns:a16="http://schemas.microsoft.com/office/drawing/2014/main" id="{C36496CC-136E-401B-B5ED-4B40B2B36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22" y="4866797"/>
            <a:ext cx="1451243" cy="174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B085E4-E864-406D-ADA2-09E73A079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4401" y="4859426"/>
            <a:ext cx="1731539" cy="19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9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Фон для презентации библиотека">
            <a:extLst>
              <a:ext uri="{FF2B5EF4-FFF2-40B4-BE49-F238E27FC236}">
                <a16:creationId xmlns:a16="http://schemas.microsoft.com/office/drawing/2014/main" id="{C1001EF7-B06A-4330-9B85-D132E37C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BCAC80E-2C48-4224-AAF3-B3ED4C1B24DC}"/>
              </a:ext>
            </a:extLst>
          </p:cNvPr>
          <p:cNvSpPr/>
          <p:nvPr/>
        </p:nvSpPr>
        <p:spPr>
          <a:xfrm>
            <a:off x="2777171" y="537044"/>
            <a:ext cx="766557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І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CA2F1BC-2255-4025-AFE0-AB2D57C3DF4F}"/>
              </a:ext>
            </a:extLst>
          </p:cNvPr>
          <p:cNvSpPr/>
          <p:nvPr/>
        </p:nvSpPr>
        <p:spPr>
          <a:xfrm>
            <a:off x="3464086" y="537043"/>
            <a:ext cx="655949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706FBBF8-E877-4253-8447-39271F9F7055}"/>
              </a:ext>
            </a:extLst>
          </p:cNvPr>
          <p:cNvSpPr/>
          <p:nvPr/>
        </p:nvSpPr>
        <p:spPr>
          <a:xfrm>
            <a:off x="7839480" y="537042"/>
            <a:ext cx="655949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DA7254A-A6D2-445F-AC28-2A8650201A60}"/>
              </a:ext>
            </a:extLst>
          </p:cNvPr>
          <p:cNvSpPr/>
          <p:nvPr/>
        </p:nvSpPr>
        <p:spPr>
          <a:xfrm>
            <a:off x="8415787" y="537041"/>
            <a:ext cx="76655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</a:t>
            </a: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</a:t>
            </a: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І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30" name="Picture 6" descr="Мультяшный стиль серый милый носорог клипарт PNG , клипарт ...">
            <a:extLst>
              <a:ext uri="{FF2B5EF4-FFF2-40B4-BE49-F238E27FC236}">
                <a16:creationId xmlns:a16="http://schemas.microsoft.com/office/drawing/2014/main" id="{22A49130-F551-4D88-B6BA-E0ED771BA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7" b="90000" l="10000" r="93000">
                        <a14:foregroundMark x1="56000" y1="6250" x2="56000" y2="6250"/>
                        <a14:foregroundMark x1="72083" y1="5167" x2="72083" y2="5167"/>
                        <a14:foregroundMark x1="91417" y1="6250" x2="93000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76" y="4663701"/>
            <a:ext cx="1654448" cy="165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2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Фон для презентации библиотека">
            <a:extLst>
              <a:ext uri="{FF2B5EF4-FFF2-40B4-BE49-F238E27FC236}">
                <a16:creationId xmlns:a16="http://schemas.microsoft.com/office/drawing/2014/main" id="{4571DC0A-B60C-40C8-BC44-2FD8D216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BCAC80E-2C48-4224-AAF3-B3ED4C1B24DC}"/>
              </a:ext>
            </a:extLst>
          </p:cNvPr>
          <p:cNvSpPr/>
          <p:nvPr/>
        </p:nvSpPr>
        <p:spPr>
          <a:xfrm>
            <a:off x="2609792" y="560686"/>
            <a:ext cx="766557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І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CA2F1BC-2255-4025-AFE0-AB2D57C3DF4F}"/>
              </a:ext>
            </a:extLst>
          </p:cNvPr>
          <p:cNvSpPr/>
          <p:nvPr/>
        </p:nvSpPr>
        <p:spPr>
          <a:xfrm>
            <a:off x="3080958" y="560685"/>
            <a:ext cx="1284326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НО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НИ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НУ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НІ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80F4CDF-C6E4-4557-8EB4-55E70A641E0B}"/>
              </a:ext>
            </a:extLst>
          </p:cNvPr>
          <p:cNvSpPr/>
          <p:nvPr/>
        </p:nvSpPr>
        <p:spPr>
          <a:xfrm>
            <a:off x="7691965" y="560688"/>
            <a:ext cx="1237839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НУ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НИ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НО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НІ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5D05F02-2AAA-48CB-9179-1AFBED3FE7DE}"/>
              </a:ext>
            </a:extLst>
          </p:cNvPr>
          <p:cNvSpPr/>
          <p:nvPr/>
        </p:nvSpPr>
        <p:spPr>
          <a:xfrm>
            <a:off x="8926259" y="560687"/>
            <a:ext cx="655949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</a:t>
            </a: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</a:t>
            </a: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Picture 14" descr="Вареники: векторные изображения и иллюстрации, которые можно скачать  бесплатно | Freepik">
            <a:extLst>
              <a:ext uri="{FF2B5EF4-FFF2-40B4-BE49-F238E27FC236}">
                <a16:creationId xmlns:a16="http://schemas.microsoft.com/office/drawing/2014/main" id="{CF01B573-B68D-4A01-A8F3-D713D2A95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945" y="2158868"/>
            <a:ext cx="2161798" cy="216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21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 библиотека">
            <a:extLst>
              <a:ext uri="{FF2B5EF4-FFF2-40B4-BE49-F238E27FC236}">
                <a16:creationId xmlns:a16="http://schemas.microsoft.com/office/drawing/2014/main" id="{62ECD9ED-52E1-46F1-87CF-389930CCB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CA2F1BC-2255-4025-AFE0-AB2D57C3DF4F}"/>
              </a:ext>
            </a:extLst>
          </p:cNvPr>
          <p:cNvSpPr/>
          <p:nvPr/>
        </p:nvSpPr>
        <p:spPr>
          <a:xfrm>
            <a:off x="1953680" y="517097"/>
            <a:ext cx="8284639" cy="70173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A6A7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      а→на      нан</a:t>
            </a:r>
          </a:p>
          <a:p>
            <a:pPr algn="ctr"/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A6A7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       и→ни     нин</a:t>
            </a:r>
          </a:p>
          <a:p>
            <a:pPr algn="ctr"/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A6A7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       е→не      нен</a:t>
            </a:r>
          </a:p>
          <a:p>
            <a:pPr algn="ctr"/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A6A7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ну        у→ну     нун</a:t>
            </a:r>
          </a:p>
          <a:p>
            <a:pPr algn="ctr"/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A6A7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          і→ні      нін</a:t>
            </a:r>
          </a:p>
          <a:p>
            <a:pPr algn="ctr"/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A6A7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но         о→но     нон</a:t>
            </a:r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A6A7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457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зентации библиотека">
            <a:extLst>
              <a:ext uri="{FF2B5EF4-FFF2-40B4-BE49-F238E27FC236}">
                <a16:creationId xmlns:a16="http://schemas.microsoft.com/office/drawing/2014/main" id="{54CB7AC8-7BB3-4EEA-8A1E-FEA708E3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CA2F1BC-2255-4025-AFE0-AB2D57C3DF4F}"/>
              </a:ext>
            </a:extLst>
          </p:cNvPr>
          <p:cNvSpPr/>
          <p:nvPr/>
        </p:nvSpPr>
        <p:spPr>
          <a:xfrm>
            <a:off x="1891307" y="517097"/>
            <a:ext cx="7920759" cy="70173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</a:t>
            </a:r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 – на – не – на   </a:t>
            </a:r>
          </a:p>
          <a:p>
            <a:pPr algn="ctr"/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ни – ни – ні – ни </a:t>
            </a:r>
          </a:p>
          <a:p>
            <a:pPr algn="ctr"/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ну – ну – ун – ну</a:t>
            </a:r>
          </a:p>
          <a:p>
            <a:pPr algn="ctr"/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но – но – он - но</a:t>
            </a:r>
          </a:p>
          <a:p>
            <a:pPr algn="ctr"/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ні  –  ни  – ні – ні </a:t>
            </a:r>
          </a:p>
          <a:p>
            <a:pPr algn="ctr"/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не – не – но – не </a:t>
            </a:r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198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зентации библиотека">
            <a:extLst>
              <a:ext uri="{FF2B5EF4-FFF2-40B4-BE49-F238E27FC236}">
                <a16:creationId xmlns:a16="http://schemas.microsoft.com/office/drawing/2014/main" id="{65021548-B5F7-4AC0-8E9A-76007FB7C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BA55CE0-C92E-45A7-AB9A-2509225CD358}"/>
              </a:ext>
            </a:extLst>
          </p:cNvPr>
          <p:cNvSpPr/>
          <p:nvPr/>
        </p:nvSpPr>
        <p:spPr>
          <a:xfrm>
            <a:off x="3222585" y="517097"/>
            <a:ext cx="574683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Ніна       у Ніни  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Наум      у Наума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Інна       у Інни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Аліна     у Аліни</a:t>
            </a:r>
          </a:p>
          <a:p>
            <a:pPr algn="ctr"/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DE877721-8A10-4D1B-90D6-53AF1E57D3ED}"/>
              </a:ext>
            </a:extLst>
          </p:cNvPr>
          <p:cNvSpPr/>
          <p:nvPr/>
        </p:nvSpPr>
        <p:spPr>
          <a:xfrm>
            <a:off x="2435895" y="4679534"/>
            <a:ext cx="732020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5378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мами Інна, Аліна і Ніна. </a:t>
            </a:r>
          </a:p>
          <a:p>
            <a:pPr algn="ctr"/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5378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Інна мила ли-мон.</a:t>
            </a:r>
          </a:p>
          <a:p>
            <a:pPr algn="ctr"/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5378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Аліна і Ніна мили ма-</a:t>
            </a:r>
            <a:r>
              <a:rPr lang="uk-UA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5378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</a:t>
            </a:r>
            <a:r>
              <a:rPr lang="uk-U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5378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-ну.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5770FE-44F2-42A5-97E3-D654C0AD5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3" y="4679534"/>
            <a:ext cx="2231489" cy="22710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3F9B4B4-4237-4ED0-A24B-3A7F886D8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9493" y="4552987"/>
            <a:ext cx="1684644" cy="168464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965923-B052-4150-A866-95B7E6E1DB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3179" y="5610363"/>
            <a:ext cx="1161835" cy="125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6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олото Изображения – скачать бесплатно на Freepik">
            <a:extLst>
              <a:ext uri="{FF2B5EF4-FFF2-40B4-BE49-F238E27FC236}">
                <a16:creationId xmlns:a16="http://schemas.microsoft.com/office/drawing/2014/main" id="{9683B5D1-6C97-4504-B588-D261FAF87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2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92D18927-52B7-4678-9804-7FE251C083AB}"/>
              </a:ext>
            </a:extLst>
          </p:cNvPr>
          <p:cNvSpPr/>
          <p:nvPr/>
        </p:nvSpPr>
        <p:spPr>
          <a:xfrm>
            <a:off x="2367918" y="4224454"/>
            <a:ext cx="1026445" cy="86146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НО</a:t>
            </a:r>
          </a:p>
        </p:txBody>
      </p:sp>
      <p:sp>
        <p:nvSpPr>
          <p:cNvPr id="3" name="Стрілка: вправо 2">
            <a:extLst>
              <a:ext uri="{FF2B5EF4-FFF2-40B4-BE49-F238E27FC236}">
                <a16:creationId xmlns:a16="http://schemas.microsoft.com/office/drawing/2014/main" id="{2683AA2D-FAB7-4957-A2BC-E83FF6954F2A}"/>
              </a:ext>
            </a:extLst>
          </p:cNvPr>
          <p:cNvSpPr/>
          <p:nvPr/>
        </p:nvSpPr>
        <p:spPr>
          <a:xfrm>
            <a:off x="710241" y="5120640"/>
            <a:ext cx="790113" cy="435006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EDA3798-89A2-4A1A-8248-6681B634908A}"/>
              </a:ext>
            </a:extLst>
          </p:cNvPr>
          <p:cNvSpPr/>
          <p:nvPr/>
        </p:nvSpPr>
        <p:spPr>
          <a:xfrm>
            <a:off x="3085395" y="4907411"/>
            <a:ext cx="962525" cy="86146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НУ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769BEFD-AEC6-434F-869C-E71617109D69}"/>
              </a:ext>
            </a:extLst>
          </p:cNvPr>
          <p:cNvSpPr/>
          <p:nvPr/>
        </p:nvSpPr>
        <p:spPr>
          <a:xfrm>
            <a:off x="4040576" y="4606885"/>
            <a:ext cx="962525" cy="86146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НИ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0B4D949-08C4-444D-BBF8-1BD4ED230BA7}"/>
              </a:ext>
            </a:extLst>
          </p:cNvPr>
          <p:cNvSpPr/>
          <p:nvPr/>
        </p:nvSpPr>
        <p:spPr>
          <a:xfrm>
            <a:off x="4798191" y="5211159"/>
            <a:ext cx="962525" cy="86146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НЕ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A096CEF-916F-4DB5-879F-78467EB15531}"/>
              </a:ext>
            </a:extLst>
          </p:cNvPr>
          <p:cNvSpPr/>
          <p:nvPr/>
        </p:nvSpPr>
        <p:spPr>
          <a:xfrm>
            <a:off x="5550049" y="5768874"/>
            <a:ext cx="962525" cy="86146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НІ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EA42F1D-6DF4-47BB-88FA-99EE98E976F6}"/>
              </a:ext>
            </a:extLst>
          </p:cNvPr>
          <p:cNvSpPr/>
          <p:nvPr/>
        </p:nvSpPr>
        <p:spPr>
          <a:xfrm>
            <a:off x="1568389" y="4803740"/>
            <a:ext cx="962525" cy="86146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493BC4B-536F-46DF-8C1C-4FD7D5C7D6A0}"/>
              </a:ext>
            </a:extLst>
          </p:cNvPr>
          <p:cNvSpPr/>
          <p:nvPr/>
        </p:nvSpPr>
        <p:spPr>
          <a:xfrm>
            <a:off x="6459282" y="5300691"/>
            <a:ext cx="962525" cy="86146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АН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A178109-1CD5-4A31-9D85-A90E26B3BEA3}"/>
              </a:ext>
            </a:extLst>
          </p:cNvPr>
          <p:cNvSpPr/>
          <p:nvPr/>
        </p:nvSpPr>
        <p:spPr>
          <a:xfrm>
            <a:off x="7421807" y="5633933"/>
            <a:ext cx="962525" cy="86146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ЕН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8AE740BB-DD8C-4A7F-A620-A44513EFB3AA}"/>
              </a:ext>
            </a:extLst>
          </p:cNvPr>
          <p:cNvSpPr/>
          <p:nvPr/>
        </p:nvSpPr>
        <p:spPr>
          <a:xfrm>
            <a:off x="7995401" y="4906685"/>
            <a:ext cx="962525" cy="86146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ІН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10184284-A4BD-4FD0-BA6F-4A48C12C7BBA}"/>
              </a:ext>
            </a:extLst>
          </p:cNvPr>
          <p:cNvSpPr/>
          <p:nvPr/>
        </p:nvSpPr>
        <p:spPr>
          <a:xfrm>
            <a:off x="8951546" y="4600999"/>
            <a:ext cx="1026445" cy="86146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ОН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E5BC1BF-095E-4A9B-8E3F-E78768023690}"/>
              </a:ext>
            </a:extLst>
          </p:cNvPr>
          <p:cNvSpPr/>
          <p:nvPr/>
        </p:nvSpPr>
        <p:spPr>
          <a:xfrm>
            <a:off x="9677329" y="3942277"/>
            <a:ext cx="962525" cy="86146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ИН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1C12C796-784B-40BA-BCFD-252F194DD235}"/>
              </a:ext>
            </a:extLst>
          </p:cNvPr>
          <p:cNvSpPr/>
          <p:nvPr/>
        </p:nvSpPr>
        <p:spPr>
          <a:xfrm>
            <a:off x="10663989" y="4046901"/>
            <a:ext cx="962525" cy="86146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2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УН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BC9D9D2-F099-41EB-AF5E-EA3178AC4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4993" y="2294911"/>
            <a:ext cx="3410361" cy="189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56971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плинка">
  <a:themeElements>
    <a:clrScheme name="Оранже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Краплинк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раплинк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TM04033925[[fn=Краплинка]]</Template>
  <TotalTime>477</TotalTime>
  <Words>192</Words>
  <Application>Microsoft Office PowerPoint</Application>
  <PresentationFormat>Широкий екран</PresentationFormat>
  <Paragraphs>97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Tw Cen MT</vt:lpstr>
      <vt:lpstr>Краплинка</vt:lpstr>
      <vt:lpstr>Буква  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Ruslan Muzyka</dc:creator>
  <cp:lastModifiedBy>Ruslan Muzyka</cp:lastModifiedBy>
  <cp:revision>13</cp:revision>
  <dcterms:created xsi:type="dcterms:W3CDTF">2023-11-06T05:54:21Z</dcterms:created>
  <dcterms:modified xsi:type="dcterms:W3CDTF">2023-11-12T18:02:02Z</dcterms:modified>
</cp:coreProperties>
</file>