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9"/>
  </p:notesMasterIdLst>
  <p:sldIdLst>
    <p:sldId id="256" r:id="rId2"/>
    <p:sldId id="260" r:id="rId3"/>
    <p:sldId id="261" r:id="rId4"/>
    <p:sldId id="259" r:id="rId5"/>
    <p:sldId id="264" r:id="rId6"/>
    <p:sldId id="263" r:id="rId7"/>
    <p:sldId id="266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2B8"/>
    <a:srgbClr val="3030B6"/>
    <a:srgbClr val="628B5A"/>
    <a:srgbClr val="C15533"/>
    <a:srgbClr val="6D5BC5"/>
    <a:srgbClr val="10143C"/>
    <a:srgbClr val="2A1438"/>
    <a:srgbClr val="009900"/>
    <a:srgbClr val="58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66EB6-7386-49DC-BEC8-F87D244084DD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F18AB-F36D-4E8A-BF34-038E574B47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095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F18AB-F36D-4E8A-BF34-038E574B47D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913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F18AB-F36D-4E8A-BF34-038E574B47DA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362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FD6FC-6B59-4BCA-BC46-1C6787D92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864D2C3-22D1-4E28-9AC8-D8B6AF1E4B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037FB3-BF73-45C6-8A41-557992E8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22735C-86FC-4A00-9B58-9AAC28F12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8A069-13F0-45D3-B916-1C6A7D27C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0887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71795-3A26-46D5-9505-DF967BE0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1D8F6E-7458-48FD-88BE-9E9BE1ECC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C43D3F-0D5C-425C-98D9-12D9BCE6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D81433E-E6FC-4431-9EDC-661B2AD2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125877-6307-43C9-8C38-1B8E42D2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5014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56621BF-1EA5-44B4-AAAD-CE5991EC3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4A84827-7A88-478A-B8BB-9C0E1A2C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CB0C0F-606B-4DD5-ACA1-1C012ADD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96EA028-F8C7-45B2-BB87-9FDFBFEB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FBE04F-21AD-4AAC-A834-A609AEF2C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440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BABE8-8E88-4B37-A3F2-6140685D7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6877FA-5843-40E7-B401-DE8C7DF11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84335FE-9643-4974-A6EE-27A5EB51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FFE0BB-6AF8-42FE-8F3A-280E161FF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B7D56F-BA0C-4D1C-921A-C610C5CD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58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F1668-DD8B-4DA7-8D44-EF0F433E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E91E23-9958-4AF8-991F-6244E35AB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C068EBD-8F76-4473-92EC-064A14EE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C4FA3F-4AE7-4828-80C5-81B0421B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0ED200C-556E-418F-99D1-F1FAC3D0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759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96386-07E1-4884-8792-E6097373C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ED00E65-E345-4929-9249-866B5912D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F2E8F8-82EA-4059-99EB-567D3686F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EFF79A-BF43-401E-9ECD-04D2D4C4A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AC6BB8C-3BB6-4C63-8AE5-26A13AD87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81B8B9-0F04-4678-9B7B-EDC7041B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422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3961EF-B126-4663-83E2-4AC71112C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67136CC-7933-4D2E-87D7-65E4CE23C9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2EF37-8FC2-44BD-9517-BAB19A25A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CA622B8-52A4-4DB0-8139-7546B7615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481F36-A5D5-4A76-AF74-D78A15DF8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4F2B9DE-50B8-4477-8EE3-C1F3CC583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34EFE11-41BC-4EDA-9DC0-CF06A6038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13484D7-82E9-458B-8EF0-7118A861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80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9386C4-F000-4343-9290-27B12AB8C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9D09FD5-4743-41B2-BFB3-C6BF8C1F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F750FED-8F7F-42CE-8024-0E969B05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1D69FB8-6C3C-4DF9-8680-E748AB3E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65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426D0BA-0BCA-4A8B-9836-68727A1C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0B969A2-D5F4-46D1-A198-AAB146E8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F6C0B31-1038-423A-A005-FDC1D66E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12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284B7-C3DA-4BBF-8C92-1FF2CE3C9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B6B416-4597-4619-A0F9-DCDE05C59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C86AF42-CC79-4531-8705-2DAFEAE31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3CA981-0FE6-4652-91A9-C5B4DC98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9480A0A-9157-4971-AC78-FE72E747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B09C5F-4B45-4BEA-98F7-046F1DBF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884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FBD5C-6A35-404F-9506-6329729A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313EA1-EA03-4372-9FD6-CE59FEFE7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9270A90-89B3-4DDD-AAAE-1CB66A087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371E1FC-9810-49AC-BE49-62C89BB9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479E92E-B9F1-48ED-A074-39237E9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41A45E6-ADE8-4DA2-9C3E-963239F9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758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CD70A3F-DB6A-4273-AA62-B69EA9ED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85EA4E-E263-431B-9955-2329E190B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59D9E4-B306-4719-AF58-8B3917BE1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5CAF9-8782-435C-83FD-CCDD0C9713CA}" type="datetimeFigureOut">
              <a:rPr lang="uk-UA" smtClean="0"/>
              <a:t>12.11.2023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7BCFB1-4980-4338-A11E-7B96615AD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E7F309-39A2-4DBA-89F3-C38BB164B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E199-3361-46FD-A91C-D05FDE11A7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07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7BAF55-0734-4699-889B-587B31760A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64000"/>
              </a:schemeClr>
            </a:glow>
            <a:softEdge rad="16510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44046-21E1-4FEF-B72E-6661FABADF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650290"/>
            <a:ext cx="8915399" cy="2262781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0000"/>
                </a:solidFill>
                <a:latin typeface="Arial Black" panose="020B0A04020102020204" pitchFamily="34" charset="0"/>
              </a:rPr>
              <a:t>БУКВА М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90B94E5-9648-4228-9D53-8FADBE8C80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9101" y="3000219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92D050"/>
                </a:solidFill>
                <a:latin typeface="Arial Narrow" panose="020B0606020202030204" pitchFamily="34" charset="0"/>
              </a:rPr>
              <a:t>ТРЕНАЖЕР ДЛЯ РОЗЧИТУВАННЯ</a:t>
            </a:r>
          </a:p>
        </p:txBody>
      </p:sp>
    </p:spTree>
    <p:extLst>
      <p:ext uri="{BB962C8B-B14F-4D97-AF65-F5344CB8AC3E}">
        <p14:creationId xmlns:p14="http://schemas.microsoft.com/office/powerpoint/2010/main" val="1498485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58D2D9-8083-4AB2-A3B9-D9C90C9085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>
                <a:alpha val="64000"/>
              </a:schemeClr>
            </a:glow>
            <a:softEdge rad="165100"/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BCAC80E-2C48-4224-AAF3-B3ED4C1B24DC}"/>
              </a:ext>
            </a:extLst>
          </p:cNvPr>
          <p:cNvSpPr/>
          <p:nvPr/>
        </p:nvSpPr>
        <p:spPr>
          <a:xfrm>
            <a:off x="2863798" y="190535"/>
            <a:ext cx="76655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3477552" y="190534"/>
            <a:ext cx="80823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06FBBF8-E877-4253-8447-39271F9F7055}"/>
              </a:ext>
            </a:extLst>
          </p:cNvPr>
          <p:cNvSpPr/>
          <p:nvPr/>
        </p:nvSpPr>
        <p:spPr>
          <a:xfrm>
            <a:off x="7760356" y="190533"/>
            <a:ext cx="80823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DA7254A-A6D2-445F-AC28-2A8650201A60}"/>
              </a:ext>
            </a:extLst>
          </p:cNvPr>
          <p:cNvSpPr/>
          <p:nvPr/>
        </p:nvSpPr>
        <p:spPr>
          <a:xfrm>
            <a:off x="8415787" y="190533"/>
            <a:ext cx="76655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420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39B355-2925-4B29-9BAC-9D297634B2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4">
                <a:lumMod val="40000"/>
                <a:lumOff val="60000"/>
                <a:alpha val="64000"/>
              </a:schemeClr>
            </a:glow>
            <a:softEdge rad="139700"/>
          </a:effectLst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BCAC80E-2C48-4224-AAF3-B3ED4C1B24DC}"/>
              </a:ext>
            </a:extLst>
          </p:cNvPr>
          <p:cNvSpPr/>
          <p:nvPr/>
        </p:nvSpPr>
        <p:spPr>
          <a:xfrm>
            <a:off x="3424633" y="74333"/>
            <a:ext cx="766557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І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3896234" y="48635"/>
            <a:ext cx="139012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80F4CDF-C6E4-4557-8EB4-55E70A641E0B}"/>
              </a:ext>
            </a:extLst>
          </p:cNvPr>
          <p:cNvSpPr/>
          <p:nvPr/>
        </p:nvSpPr>
        <p:spPr>
          <a:xfrm>
            <a:off x="7134559" y="48635"/>
            <a:ext cx="139012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5D05F02-2AAA-48CB-9179-1AFBED3FE7DE}"/>
              </a:ext>
            </a:extLst>
          </p:cNvPr>
          <p:cNvSpPr/>
          <p:nvPr/>
        </p:nvSpPr>
        <p:spPr>
          <a:xfrm>
            <a:off x="8374359" y="48634"/>
            <a:ext cx="808234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</a:t>
            </a:r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2121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C2477FC-576B-40F7-A752-8A96E341D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4">
                <a:lumMod val="40000"/>
                <a:lumOff val="60000"/>
                <a:alpha val="64000"/>
              </a:schemeClr>
            </a:glow>
            <a:softEdge rad="139700"/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4983955" y="-147046"/>
            <a:ext cx="5554726" cy="64633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 – 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</a:t>
            </a:r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 – а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</a:t>
            </a:r>
          </a:p>
          <a:p>
            <a:pPr algn="ctr"/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 – 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</a:t>
            </a:r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 – и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</a:t>
            </a:r>
          </a:p>
          <a:p>
            <a:pPr algn="ctr"/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 – 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</a:t>
            </a:r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 – е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</a:t>
            </a:r>
          </a:p>
          <a:p>
            <a:pPr algn="ctr"/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 – 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</a:t>
            </a:r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 – у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</a:t>
            </a:r>
          </a:p>
          <a:p>
            <a:pPr algn="ctr"/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  –  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</a:t>
            </a:r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  –  і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</a:t>
            </a:r>
          </a:p>
          <a:p>
            <a:pPr algn="ctr"/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 – 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</a:t>
            </a:r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 - о</a:t>
            </a:r>
            <a:r>
              <a:rPr lang="uk-UA" sz="6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</a:t>
            </a:r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4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862FA5-AF2E-4E1B-AEC4-D5262D628F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4">
                <a:lumMod val="40000"/>
                <a:lumOff val="60000"/>
                <a:alpha val="64000"/>
              </a:schemeClr>
            </a:glow>
            <a:softEdge rad="139700"/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4771559" y="122462"/>
            <a:ext cx="5979522" cy="59093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D5BC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 – ма – ме – ма   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D5BC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ми – ми – мі – ми 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D5BC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му – му – ум – му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D5BC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 – мо – ом - мо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D5BC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  –  ми  –  мі – мі </a:t>
            </a:r>
          </a:p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6D5BC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ме – ме – мо – ме  </a:t>
            </a:r>
          </a:p>
          <a:p>
            <a:pPr algn="ctr"/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19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7AC8EB-CFFD-4564-B6E6-41A31881F3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4">
                <a:lumMod val="40000"/>
                <a:lumOff val="60000"/>
                <a:alpha val="64000"/>
              </a:schemeClr>
            </a:glow>
            <a:softEdge rad="139700"/>
          </a:effectLst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CA2F1BC-2255-4025-AFE0-AB2D57C3DF4F}"/>
              </a:ext>
            </a:extLst>
          </p:cNvPr>
          <p:cNvSpPr/>
          <p:nvPr/>
        </p:nvSpPr>
        <p:spPr>
          <a:xfrm>
            <a:off x="5864384" y="428178"/>
            <a:ext cx="2677336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155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Ма-ма</a:t>
            </a:r>
            <a:endParaRPr lang="uk-UA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155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155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</a:t>
            </a:r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55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-му</a:t>
            </a:r>
          </a:p>
          <a:p>
            <a:pPr algn="ctr"/>
            <a:r>
              <a:rPr lang="uk-UA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155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</a:t>
            </a:r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55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-ми</a:t>
            </a:r>
          </a:p>
          <a:p>
            <a:pPr algn="ctr"/>
            <a:r>
              <a:rPr lang="uk-UA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155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Ма-мо</a:t>
            </a:r>
            <a:endParaRPr lang="uk-UA" sz="6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155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uk-UA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155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</a:t>
            </a:r>
            <a:r>
              <a:rPr lang="uk-UA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155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-мі</a:t>
            </a:r>
          </a:p>
          <a:p>
            <a:pPr algn="ctr"/>
            <a:endParaRPr lang="uk-U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210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7AC8EB-CFFD-4564-B6E6-41A31881F3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4">
                <a:lumMod val="40000"/>
                <a:lumOff val="60000"/>
                <a:alpha val="64000"/>
              </a:schemeClr>
            </a:glow>
            <a:softEdge rad="139700"/>
          </a:effectLst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36E0909C-9AE0-4BD0-8CEC-0181DBAC1E81}"/>
              </a:ext>
            </a:extLst>
          </p:cNvPr>
          <p:cNvSpPr/>
          <p:nvPr/>
        </p:nvSpPr>
        <p:spPr>
          <a:xfrm>
            <a:off x="539014" y="567891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AB84EEDE-CE27-4468-8D99-36A2A0BEB6CC}"/>
              </a:ext>
            </a:extLst>
          </p:cNvPr>
          <p:cNvSpPr/>
          <p:nvPr/>
        </p:nvSpPr>
        <p:spPr>
          <a:xfrm>
            <a:off x="651307" y="1386038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DB512C2-F012-4E35-8482-129D9044D678}"/>
              </a:ext>
            </a:extLst>
          </p:cNvPr>
          <p:cNvSpPr/>
          <p:nvPr/>
        </p:nvSpPr>
        <p:spPr>
          <a:xfrm>
            <a:off x="763600" y="2204185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23FCEC92-C281-4A00-B88D-6AF7E7802F2B}"/>
              </a:ext>
            </a:extLst>
          </p:cNvPr>
          <p:cNvSpPr/>
          <p:nvPr/>
        </p:nvSpPr>
        <p:spPr>
          <a:xfrm>
            <a:off x="970546" y="3017522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Машина рисунок для детей - 134 фото">
            <a:extLst>
              <a:ext uri="{FF2B5EF4-FFF2-40B4-BE49-F238E27FC236}">
                <a16:creationId xmlns:a16="http://schemas.microsoft.com/office/drawing/2014/main" id="{408D2AD4-650A-4819-847F-DBE524643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11" y="3078354"/>
            <a:ext cx="1036914" cy="63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33F06A48-E653-4838-A678-1B30B462DF99}"/>
              </a:ext>
            </a:extLst>
          </p:cNvPr>
          <p:cNvSpPr/>
          <p:nvPr/>
        </p:nvSpPr>
        <p:spPr>
          <a:xfrm>
            <a:off x="1631685" y="3708135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ED4C57DC-83E4-4991-B5C5-F3A1385C90B6}"/>
              </a:ext>
            </a:extLst>
          </p:cNvPr>
          <p:cNvSpPr/>
          <p:nvPr/>
        </p:nvSpPr>
        <p:spPr>
          <a:xfrm>
            <a:off x="2434596" y="3149865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CF48536-E2D6-4B0B-9A5B-59B854514651}"/>
              </a:ext>
            </a:extLst>
          </p:cNvPr>
          <p:cNvSpPr/>
          <p:nvPr/>
        </p:nvSpPr>
        <p:spPr>
          <a:xfrm>
            <a:off x="2761946" y="2331718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B5EC59A-35EB-4518-8939-08C78B8C1047}"/>
              </a:ext>
            </a:extLst>
          </p:cNvPr>
          <p:cNvSpPr/>
          <p:nvPr/>
        </p:nvSpPr>
        <p:spPr>
          <a:xfrm>
            <a:off x="3192775" y="1535622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6A47DC4-6FB9-4A58-8B62-DAC5653B6A89}"/>
              </a:ext>
            </a:extLst>
          </p:cNvPr>
          <p:cNvSpPr/>
          <p:nvPr/>
        </p:nvSpPr>
        <p:spPr>
          <a:xfrm>
            <a:off x="3581003" y="756786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F5A34BA-23C0-47C5-A8E1-6BD3D7DC6386}"/>
              </a:ext>
            </a:extLst>
          </p:cNvPr>
          <p:cNvSpPr/>
          <p:nvPr/>
        </p:nvSpPr>
        <p:spPr>
          <a:xfrm>
            <a:off x="4324753" y="158817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F52180A-A6D2-4374-997D-59F5BA1A257C}"/>
              </a:ext>
            </a:extLst>
          </p:cNvPr>
          <p:cNvSpPr/>
          <p:nvPr/>
        </p:nvSpPr>
        <p:spPr>
          <a:xfrm>
            <a:off x="5246274" y="545488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B7724189-9219-4F66-AC78-6A600DACC513}"/>
              </a:ext>
            </a:extLst>
          </p:cNvPr>
          <p:cNvSpPr/>
          <p:nvPr/>
        </p:nvSpPr>
        <p:spPr>
          <a:xfrm>
            <a:off x="5585860" y="1341232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2B10F376-9636-42B0-9D3E-BC0403A46C90}"/>
              </a:ext>
            </a:extLst>
          </p:cNvPr>
          <p:cNvSpPr/>
          <p:nvPr/>
        </p:nvSpPr>
        <p:spPr>
          <a:xfrm>
            <a:off x="5823790" y="2159379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518BA65-0855-49F1-959B-8B96B133AC12}"/>
              </a:ext>
            </a:extLst>
          </p:cNvPr>
          <p:cNvSpPr/>
          <p:nvPr/>
        </p:nvSpPr>
        <p:spPr>
          <a:xfrm>
            <a:off x="6346712" y="2889988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5336B7CE-4C27-4D15-8B1C-19900779DF8A}"/>
              </a:ext>
            </a:extLst>
          </p:cNvPr>
          <p:cNvSpPr/>
          <p:nvPr/>
        </p:nvSpPr>
        <p:spPr>
          <a:xfrm>
            <a:off x="6844069" y="3620597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4783267-289C-49CF-9328-1FB9DCB0A522}"/>
              </a:ext>
            </a:extLst>
          </p:cNvPr>
          <p:cNvSpPr/>
          <p:nvPr/>
        </p:nvSpPr>
        <p:spPr>
          <a:xfrm>
            <a:off x="7218346" y="4421151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0645EA9-7EB3-4B0D-B956-B3C1ADBCE0B1}"/>
              </a:ext>
            </a:extLst>
          </p:cNvPr>
          <p:cNvSpPr/>
          <p:nvPr/>
        </p:nvSpPr>
        <p:spPr>
          <a:xfrm>
            <a:off x="8102762" y="4004108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40E7107-76ED-4B38-A7B3-D61023A9D21B}"/>
              </a:ext>
            </a:extLst>
          </p:cNvPr>
          <p:cNvSpPr/>
          <p:nvPr/>
        </p:nvSpPr>
        <p:spPr>
          <a:xfrm>
            <a:off x="8238625" y="3148661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7632251-B0F1-46F1-BD0F-2BB8347B1028}"/>
              </a:ext>
            </a:extLst>
          </p:cNvPr>
          <p:cNvSpPr/>
          <p:nvPr/>
        </p:nvSpPr>
        <p:spPr>
          <a:xfrm>
            <a:off x="8375494" y="2322544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7881ED9-E28D-4965-9A3C-3C0803164CD0}"/>
              </a:ext>
            </a:extLst>
          </p:cNvPr>
          <p:cNvSpPr/>
          <p:nvPr/>
        </p:nvSpPr>
        <p:spPr>
          <a:xfrm>
            <a:off x="8375494" y="1466700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BF8F01E-433D-4031-AE73-9F4155B6675F}"/>
              </a:ext>
            </a:extLst>
          </p:cNvPr>
          <p:cNvSpPr/>
          <p:nvPr/>
        </p:nvSpPr>
        <p:spPr>
          <a:xfrm>
            <a:off x="8612901" y="663417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012C4088-B09D-4A95-B8B6-EAAA573DC559}"/>
              </a:ext>
            </a:extLst>
          </p:cNvPr>
          <p:cNvSpPr/>
          <p:nvPr/>
        </p:nvSpPr>
        <p:spPr>
          <a:xfrm>
            <a:off x="9528410" y="254343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</a:t>
            </a:r>
          </a:p>
        </p:txBody>
      </p:sp>
      <p:pic>
        <p:nvPicPr>
          <p:cNvPr id="1036" name="Picture 12" descr="мурахи кліпарт png | PNGWing">
            <a:extLst>
              <a:ext uri="{FF2B5EF4-FFF2-40B4-BE49-F238E27FC236}">
                <a16:creationId xmlns:a16="http://schemas.microsoft.com/office/drawing/2014/main" id="{3569801C-71BF-4383-8E71-F51731F94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279" y="1464929"/>
            <a:ext cx="1012174" cy="101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F537DC-58DE-494C-9027-B13524E217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3790" y="1310288"/>
            <a:ext cx="577380" cy="8800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CB819D-1CCF-4187-828F-4557E19C7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4706" y="4366974"/>
            <a:ext cx="947557" cy="9265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C5C529-EAB8-432A-A57A-EE7D489079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backgroundMark x1="2429" y1="28302" x2="14286" y2="56947"/>
                        <a14:backgroundMark x1="14286" y1="56947" x2="14571" y2="93139"/>
                        <a14:backgroundMark x1="49714" y1="67067" x2="45143" y2="99314"/>
                        <a14:backgroundMark x1="93571" y1="42367" x2="86857" y2="91595"/>
                        <a14:backgroundMark x1="63429" y1="1715" x2="61714" y2="12521"/>
                        <a14:backgroundMark x1="61714" y1="12521" x2="68286" y2="4803"/>
                        <a14:backgroundMark x1="68286" y1="4803" x2="73714" y2="2058"/>
                        <a14:backgroundMark x1="47714" y1="1201" x2="53000" y2="6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4464" y="1535622"/>
            <a:ext cx="982338" cy="81814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1DE50A28-2D63-4DE8-BD0F-29F486D9E058}"/>
              </a:ext>
            </a:extLst>
          </p:cNvPr>
          <p:cNvSpPr/>
          <p:nvPr/>
        </p:nvSpPr>
        <p:spPr>
          <a:xfrm>
            <a:off x="10404467" y="663417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</a:t>
            </a: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C80F8BCB-8AC5-4203-AECB-1FE02582AEDA}"/>
              </a:ext>
            </a:extLst>
          </p:cNvPr>
          <p:cNvSpPr/>
          <p:nvPr/>
        </p:nvSpPr>
        <p:spPr>
          <a:xfrm>
            <a:off x="11030553" y="1386038"/>
            <a:ext cx="1020279" cy="818147"/>
          </a:xfrm>
          <a:prstGeom prst="ellipse">
            <a:avLst/>
          </a:prstGeom>
          <a:solidFill>
            <a:srgbClr val="60B2B8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482284-25B6-4164-8621-FC8B3AD708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65978" y="1389852"/>
            <a:ext cx="858322" cy="8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</TotalTime>
  <Words>150</Words>
  <Application>Microsoft Office PowerPoint</Application>
  <PresentationFormat>Широкий екран</PresentationFormat>
  <Paragraphs>87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БУКВА М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Ruslan Muzyka</dc:creator>
  <cp:lastModifiedBy>Ruslan Muzyka</cp:lastModifiedBy>
  <cp:revision>11</cp:revision>
  <dcterms:created xsi:type="dcterms:W3CDTF">2023-11-06T05:54:21Z</dcterms:created>
  <dcterms:modified xsi:type="dcterms:W3CDTF">2023-11-12T19:13:20Z</dcterms:modified>
</cp:coreProperties>
</file>