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52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60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26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016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29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060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74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222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821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3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D2B37-2857-451F-8BF5-1E1D9CED896A}" type="datetimeFigureOut">
              <a:rPr lang="uk-UA" smtClean="0"/>
              <a:t>13.12.2023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8D4FC-34BD-436F-BDD0-B59E4683B0A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789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583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64" y="0"/>
            <a:ext cx="12385964" cy="72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Широкоэкранный</PresentationFormat>
  <Paragraphs>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саша</cp:lastModifiedBy>
  <cp:revision>2</cp:revision>
  <dcterms:created xsi:type="dcterms:W3CDTF">2023-12-13T17:48:10Z</dcterms:created>
  <dcterms:modified xsi:type="dcterms:W3CDTF">2023-12-13T18:01:53Z</dcterms:modified>
</cp:coreProperties>
</file>