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80" r:id="rId23"/>
    <p:sldId id="281" r:id="rId24"/>
    <p:sldId id="282" r:id="rId25"/>
    <p:sldId id="283" r:id="rId26"/>
    <p:sldId id="284" r:id="rId27"/>
    <p:sldId id="279" r:id="rId28"/>
    <p:sldId id="278" r:id="rId29"/>
    <p:sldId id="285" r:id="rId30"/>
    <p:sldId id="286" r:id="rId31"/>
    <p:sldId id="277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13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D:\вих робота\95f8058956081db91c0d6d1ff4fd90d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122"/>
            <a:ext cx="9144000" cy="6865122"/>
          </a:xfrm>
          <a:prstGeom prst="rect">
            <a:avLst/>
          </a:prstGeom>
          <a:noFill/>
        </p:spPr>
      </p:pic>
      <p:pic>
        <p:nvPicPr>
          <p:cNvPr id="2051" name="Picture 3" descr=" "/>
          <p:cNvPicPr>
            <a:picLocks noChangeAspect="1" noChangeArrowheads="1"/>
          </p:cNvPicPr>
          <p:nvPr/>
        </p:nvPicPr>
        <p:blipFill>
          <a:blip r:embed="rId3" cstate="print"/>
          <a:srcRect l="3132" t="4098" r="2873" b="14217"/>
          <a:stretch>
            <a:fillRect/>
          </a:stretch>
        </p:blipFill>
        <p:spPr bwMode="auto">
          <a:xfrm>
            <a:off x="1907704" y="1412776"/>
            <a:ext cx="5472608" cy="367240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286000" y="2348880"/>
            <a:ext cx="4572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Gabriola" pitchFamily="82" charset="0"/>
              </a:rPr>
              <a:t>Шаблони </a:t>
            </a:r>
          </a:p>
          <a:p>
            <a:pPr algn="ctr"/>
            <a:r>
              <a:rPr lang="uk-UA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Gabriola" pitchFamily="82" charset="0"/>
              </a:rPr>
              <a:t>для   </a:t>
            </a:r>
            <a:r>
              <a:rPr lang="uk-UA" sz="6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Gabriola" pitchFamily="82" charset="0"/>
              </a:rPr>
              <a:t>лепбуків</a:t>
            </a:r>
            <a:endParaRPr lang="uk-UA" sz="6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Консультация для педагогов &amp;quot;Лэпбук как форма организации сам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496944" cy="6336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Н.Й.Сорока Позашкільне навчально-виховне об'єднання Анотація. В стат"/>
          <p:cNvPicPr>
            <a:picLocks noChangeAspect="1" noChangeArrowheads="1"/>
          </p:cNvPicPr>
          <p:nvPr/>
        </p:nvPicPr>
        <p:blipFill>
          <a:blip r:embed="rId2" cstate="print"/>
          <a:srcRect t="43678"/>
          <a:stretch>
            <a:fillRect/>
          </a:stretch>
        </p:blipFill>
        <p:spPr bwMode="auto">
          <a:xfrm>
            <a:off x="251520" y="476672"/>
            <a:ext cx="8892480" cy="5976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Лепбук. Людина та її організм"/>
          <p:cNvPicPr>
            <a:picLocks noChangeAspect="1" noChangeArrowheads="1"/>
          </p:cNvPicPr>
          <p:nvPr/>
        </p:nvPicPr>
        <p:blipFill>
          <a:blip r:embed="rId2" cstate="print"/>
          <a:srcRect r="27461" b="5128"/>
          <a:stretch>
            <a:fillRect/>
          </a:stretch>
        </p:blipFill>
        <p:spPr bwMode="auto">
          <a:xfrm>
            <a:off x="1403648" y="0"/>
            <a:ext cx="6192688" cy="6669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Зразки шаблонів для виготовлення лепбукі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0"/>
            <a:ext cx="4608512" cy="68489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Заготовка для лепбука (тема ЛІТО) №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476672"/>
            <a:ext cx="5697488" cy="56408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Заготовки до лепбуку &quot;Літо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340768"/>
            <a:ext cx="4139952" cy="4190014"/>
          </a:xfrm>
          <a:prstGeom prst="rect">
            <a:avLst/>
          </a:prstGeom>
          <a:noFill/>
        </p:spPr>
      </p:pic>
      <p:pic>
        <p:nvPicPr>
          <p:cNvPr id="3" name="Picture 2" descr="Заготовки до лепбуку &quot;Літо&quot;"/>
          <p:cNvPicPr>
            <a:picLocks noChangeAspect="1" noChangeArrowheads="1"/>
          </p:cNvPicPr>
          <p:nvPr/>
        </p:nvPicPr>
        <p:blipFill>
          <a:blip r:embed="rId3" cstate="print"/>
          <a:srcRect r="23815" b="12268"/>
          <a:stretch>
            <a:fillRect/>
          </a:stretch>
        </p:blipFill>
        <p:spPr bwMode="auto">
          <a:xfrm>
            <a:off x="0" y="1844824"/>
            <a:ext cx="5040560" cy="38009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Музичний лепбук &quot;Композитори&quot;"/>
          <p:cNvPicPr>
            <a:picLocks noChangeAspect="1" noChangeArrowheads="1"/>
          </p:cNvPicPr>
          <p:nvPr/>
        </p:nvPicPr>
        <p:blipFill>
          <a:blip r:embed="rId2" cstate="print"/>
          <a:srcRect t="14709"/>
          <a:stretch>
            <a:fillRect/>
          </a:stretch>
        </p:blipFill>
        <p:spPr bwMode="auto">
          <a:xfrm>
            <a:off x="1691680" y="126309"/>
            <a:ext cx="5832648" cy="66329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908720"/>
            <a:ext cx="6419368" cy="511256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652120" y="5661248"/>
            <a:ext cx="2160240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692696"/>
            <a:ext cx="5256584" cy="51627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Лэпбук - новый инструмент в работе учителя - 4 Октября 2016 - Сайт учителя начальных класс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0"/>
            <a:ext cx="6480719" cy="68026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Блог Мендусь Тетяни Петрівни: Шаблони для лепбукі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407148"/>
            <a:ext cx="5256584" cy="5830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 "/>
          <p:cNvPicPr>
            <a:picLocks noChangeAspect="1" noChangeArrowheads="1"/>
          </p:cNvPicPr>
          <p:nvPr/>
        </p:nvPicPr>
        <p:blipFill>
          <a:blip r:embed="rId2" cstate="print"/>
          <a:srcRect b="7065"/>
          <a:stretch>
            <a:fillRect/>
          </a:stretch>
        </p:blipFill>
        <p:spPr bwMode="auto">
          <a:xfrm>
            <a:off x="0" y="260648"/>
            <a:ext cx="9144000" cy="6213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Lápic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7848872" cy="5820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Gelişim Raporu Dosyası Süsleme örnekleri -2-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43000" y="-1143003"/>
            <a:ext cx="6858001" cy="91440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aratul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43001" y="-1143002"/>
            <a:ext cx="6858002" cy="91440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RoAguiar: CORUJAS, CORUJAS , MUITOS MOLDES PARA QUEM CURTE ESSA PAIXÃ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88640"/>
            <a:ext cx="6156176" cy="61641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Scrapbook banners. Set of scrapbook banners with flowers and stitches , #SPONSORED, #Set, #banners, #Scrapbook, #stitches, #flowers #a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0"/>
            <a:ext cx="6192688" cy="6669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Apple printab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0"/>
            <a:ext cx="3456384" cy="3168352"/>
          </a:xfrm>
          <a:prstGeom prst="rect">
            <a:avLst/>
          </a:prstGeom>
          <a:noFill/>
        </p:spPr>
      </p:pic>
      <p:pic>
        <p:nvPicPr>
          <p:cNvPr id="3" name="Picture 2" descr="Apple printab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429000"/>
            <a:ext cx="3456384" cy="3168352"/>
          </a:xfrm>
          <a:prstGeom prst="rect">
            <a:avLst/>
          </a:prstGeom>
          <a:noFill/>
        </p:spPr>
      </p:pic>
      <p:pic>
        <p:nvPicPr>
          <p:cNvPr id="4" name="Picture 2" descr="Apple printab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3429000"/>
            <a:ext cx="3456384" cy="3168352"/>
          </a:xfrm>
          <a:prstGeom prst="rect">
            <a:avLst/>
          </a:prstGeom>
          <a:noFill/>
        </p:spPr>
      </p:pic>
      <p:pic>
        <p:nvPicPr>
          <p:cNvPr id="5" name="Picture 2" descr="Apple printab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88640"/>
            <a:ext cx="3456384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Δως μοι πα στω και ταν γαν κινάσω...: Σχολικές ετικέτες για τετράδια ή βιβλία"/>
          <p:cNvPicPr>
            <a:picLocks noChangeAspect="1" noChangeArrowheads="1"/>
          </p:cNvPicPr>
          <p:nvPr/>
        </p:nvPicPr>
        <p:blipFill>
          <a:blip r:embed="rId2" cstate="print"/>
          <a:srcRect r="8852"/>
          <a:stretch>
            <a:fillRect/>
          </a:stretch>
        </p:blipFill>
        <p:spPr bwMode="auto">
          <a:xfrm>
            <a:off x="1691680" y="121024"/>
            <a:ext cx="5184576" cy="6736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0"/>
            <a:ext cx="6408712" cy="64087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Мастерим конверты своими руками: шаблоны и инструк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0"/>
            <a:ext cx="5372100" cy="6715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0"/>
            <a:ext cx="468052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flower template ne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476672"/>
            <a:ext cx="5362575" cy="5286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Gift Card Envelope Template Best Of Best 25 Envelope Templates Ideas On Pintere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829421" y="-21109"/>
            <a:ext cx="5362575" cy="6934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Espero que tenha saído do nosso casamento com suspiros! S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3131840" cy="4847317"/>
          </a:xfrm>
          <a:prstGeom prst="rect">
            <a:avLst/>
          </a:prstGeom>
          <a:noFill/>
        </p:spPr>
      </p:pic>
      <p:pic>
        <p:nvPicPr>
          <p:cNvPr id="17412" name="Picture 4" descr="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332656"/>
            <a:ext cx="2592288" cy="4725144"/>
          </a:xfrm>
          <a:prstGeom prst="rect">
            <a:avLst/>
          </a:prstGeom>
          <a:noFill/>
        </p:spPr>
      </p:pic>
      <p:pic>
        <p:nvPicPr>
          <p:cNvPr id="17414" name="Picture 6" descr=" 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0"/>
            <a:ext cx="313184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There are some interesting envelope designs, such as the interlocking envelope, artist trading card envelope template, and the purse envelope, among many others. Description from brighthub.com. I searched for this on bing.com/imag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908720"/>
            <a:ext cx="5372100" cy="5372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548680"/>
            <a:ext cx="5688632" cy="55440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Шаблоны для лэпбука. Кармашки. | Психологическое зеркало"/>
          <p:cNvPicPr>
            <a:picLocks noChangeAspect="1" noChangeArrowheads="1"/>
          </p:cNvPicPr>
          <p:nvPr/>
        </p:nvPicPr>
        <p:blipFill>
          <a:blip r:embed="rId2" cstate="print"/>
          <a:srcRect b="26750"/>
          <a:stretch>
            <a:fillRect/>
          </a:stretch>
        </p:blipFill>
        <p:spPr bwMode="auto">
          <a:xfrm>
            <a:off x="1115616" y="-6087"/>
            <a:ext cx="6624736" cy="68640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Шаблоны для лэпбука. Кармашки. | Психологическое зеркало"/>
          <p:cNvPicPr>
            <a:picLocks noChangeAspect="1" noChangeArrowheads="1"/>
          </p:cNvPicPr>
          <p:nvPr/>
        </p:nvPicPr>
        <p:blipFill>
          <a:blip r:embed="rId2" cstate="print"/>
          <a:srcRect t="3018" b="27339"/>
          <a:stretch>
            <a:fillRect/>
          </a:stretch>
        </p:blipFill>
        <p:spPr bwMode="auto">
          <a:xfrm>
            <a:off x="1403648" y="260648"/>
            <a:ext cx="6480720" cy="63842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3</Words>
  <Application>Microsoft Office PowerPoint</Application>
  <PresentationFormat>Экран (4:3)</PresentationFormat>
  <Paragraphs>2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</dc:creator>
  <cp:lastModifiedBy>пк</cp:lastModifiedBy>
  <cp:revision>4</cp:revision>
  <dcterms:created xsi:type="dcterms:W3CDTF">2020-04-15T14:31:36Z</dcterms:created>
  <dcterms:modified xsi:type="dcterms:W3CDTF">2020-04-15T15:08:12Z</dcterms:modified>
</cp:coreProperties>
</file>