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257" r:id="rId2"/>
    <p:sldId id="259" r:id="rId3"/>
    <p:sldId id="260" r:id="rId4"/>
    <p:sldId id="261" r:id="rId5"/>
    <p:sldId id="262" r:id="rId6"/>
    <p:sldId id="266" r:id="rId7"/>
    <p:sldId id="263" r:id="rId8"/>
    <p:sldId id="264" r:id="rId9"/>
    <p:sldId id="267" r:id="rId10"/>
    <p:sldId id="272" r:id="rId11"/>
    <p:sldId id="273" r:id="rId12"/>
    <p:sldId id="265" r:id="rId13"/>
    <p:sldId id="268" r:id="rId14"/>
    <p:sldId id="269" r:id="rId15"/>
    <p:sldId id="274" r:id="rId16"/>
    <p:sldId id="279" r:id="rId17"/>
    <p:sldId id="271" r:id="rId18"/>
    <p:sldId id="270" r:id="rId19"/>
    <p:sldId id="275" r:id="rId20"/>
    <p:sldId id="276" r:id="rId21"/>
    <p:sldId id="280" r:id="rId22"/>
    <p:sldId id="281" r:id="rId23"/>
    <p:sldId id="282" r:id="rId24"/>
    <p:sldId id="277" r:id="rId25"/>
    <p:sldId id="278" r:id="rId2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2362" autoAdjust="0"/>
  </p:normalViewPr>
  <p:slideViewPr>
    <p:cSldViewPr>
      <p:cViewPr>
        <p:scale>
          <a:sx n="76" d="100"/>
          <a:sy n="76" d="100"/>
        </p:scale>
        <p:origin x="-120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FD079FB-167E-4923-9D35-A179CFC906F9}" type="datetimeFigureOut">
              <a:rPr lang="ru-RU" smtClean="0"/>
              <a:t>08.01.2024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033251C-67EB-46F4-8E48-4A82DA2BB9D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127403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33251C-67EB-46F4-8E48-4A82DA2BB9DE}" type="slidenum">
              <a:rPr lang="ru-RU" smtClean="0"/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28707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1E357E-2EE1-4D37-B23C-7F86D93CAABB}" type="datetimeFigureOut">
              <a:rPr lang="ru-RU" smtClean="0"/>
              <a:t>08.01.2024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E83A38-4337-4E96-877C-42D37320F63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710391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1E357E-2EE1-4D37-B23C-7F86D93CAABB}" type="datetimeFigureOut">
              <a:rPr lang="ru-RU" smtClean="0"/>
              <a:t>08.01.2024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E83A38-4337-4E96-877C-42D37320F63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9237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1E357E-2EE1-4D37-B23C-7F86D93CAABB}" type="datetimeFigureOut">
              <a:rPr lang="ru-RU" smtClean="0"/>
              <a:t>08.01.2024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E83A38-4337-4E96-877C-42D37320F63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991304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1E357E-2EE1-4D37-B23C-7F86D93CAABB}" type="datetimeFigureOut">
              <a:rPr lang="ru-RU" smtClean="0"/>
              <a:t>08.01.2024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E83A38-4337-4E96-877C-42D37320F63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413539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1E357E-2EE1-4D37-B23C-7F86D93CAABB}" type="datetimeFigureOut">
              <a:rPr lang="ru-RU" smtClean="0"/>
              <a:t>08.01.2024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E83A38-4337-4E96-877C-42D37320F63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292166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1E357E-2EE1-4D37-B23C-7F86D93CAABB}" type="datetimeFigureOut">
              <a:rPr lang="ru-RU" smtClean="0"/>
              <a:t>08.01.2024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E83A38-4337-4E96-877C-42D37320F63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58033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1E357E-2EE1-4D37-B23C-7F86D93CAABB}" type="datetimeFigureOut">
              <a:rPr lang="ru-RU" smtClean="0"/>
              <a:t>08.01.2024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E83A38-4337-4E96-877C-42D37320F63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990887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1E357E-2EE1-4D37-B23C-7F86D93CAABB}" type="datetimeFigureOut">
              <a:rPr lang="ru-RU" smtClean="0"/>
              <a:t>08.01.2024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E83A38-4337-4E96-877C-42D37320F63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960420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1E357E-2EE1-4D37-B23C-7F86D93CAABB}" type="datetimeFigureOut">
              <a:rPr lang="ru-RU" smtClean="0"/>
              <a:t>08.01.2024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E83A38-4337-4E96-877C-42D37320F63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85103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1E357E-2EE1-4D37-B23C-7F86D93CAABB}" type="datetimeFigureOut">
              <a:rPr lang="ru-RU" smtClean="0"/>
              <a:t>08.01.2024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E83A38-4337-4E96-877C-42D37320F63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110915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1E357E-2EE1-4D37-B23C-7F86D93CAABB}" type="datetimeFigureOut">
              <a:rPr lang="ru-RU" smtClean="0"/>
              <a:t>08.01.2024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E83A38-4337-4E96-877C-42D37320F63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798073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1E357E-2EE1-4D37-B23C-7F86D93CAABB}" type="datetimeFigureOut">
              <a:rPr lang="ru-RU" smtClean="0"/>
              <a:t>08.01.2024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E83A38-4337-4E96-877C-42D37320F63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080743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jpeg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5.jpeg"/><Relationship Id="rId5" Type="http://schemas.openxmlformats.org/officeDocument/2006/relationships/image" Target="../media/image44.jpeg"/><Relationship Id="rId4" Type="http://schemas.openxmlformats.org/officeDocument/2006/relationships/image" Target="../media/image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9.jpeg"/><Relationship Id="rId4" Type="http://schemas.openxmlformats.org/officeDocument/2006/relationships/image" Target="../media/image48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5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0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3.jpeg"/><Relationship Id="rId4" Type="http://schemas.openxmlformats.org/officeDocument/2006/relationships/image" Target="../media/image62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6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6.jpeg"/><Relationship Id="rId5" Type="http://schemas.openxmlformats.org/officeDocument/2006/relationships/image" Target="../media/image75.jpeg"/><Relationship Id="rId4" Type="http://schemas.openxmlformats.org/officeDocument/2006/relationships/image" Target="../media/image74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 smtClean="0"/>
              <a:t>Буцька</a:t>
            </a:r>
            <a:r>
              <a:rPr lang="ru-RU" dirty="0" smtClean="0"/>
              <a:t> </a:t>
            </a:r>
            <a:r>
              <a:rPr lang="ru-RU" dirty="0" err="1" smtClean="0"/>
              <a:t>Олена</a:t>
            </a:r>
            <a:r>
              <a:rPr lang="ru-RU" dirty="0" smtClean="0"/>
              <a:t> </a:t>
            </a:r>
            <a:r>
              <a:rPr lang="ru-RU" dirty="0" err="1" smtClean="0"/>
              <a:t>Володимирівна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196752"/>
            <a:ext cx="4038600" cy="5472608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endParaRPr lang="ru-RU" sz="56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5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Посада</a:t>
            </a:r>
            <a:r>
              <a:rPr lang="ru-RU" sz="5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0" indent="0">
              <a:buNone/>
            </a:pPr>
            <a:r>
              <a:rPr lang="ru-RU" sz="5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викладач</a:t>
            </a:r>
            <a:r>
              <a:rPr lang="ru-RU" sz="5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спец.дисциплін</a:t>
            </a:r>
            <a:r>
              <a:rPr lang="ru-RU" sz="5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sz="5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перукарського</a:t>
            </a:r>
            <a:r>
              <a:rPr lang="ru-RU" sz="5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мистецтва</a:t>
            </a:r>
            <a:endParaRPr lang="ru-RU" sz="5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5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Базова</a:t>
            </a:r>
            <a:r>
              <a:rPr lang="ru-RU" sz="5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освіт</a:t>
            </a:r>
            <a:r>
              <a:rPr lang="ru-RU" sz="5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ru-RU" sz="5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endParaRPr lang="ru-RU" sz="5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5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1990 </a:t>
            </a:r>
            <a:r>
              <a:rPr lang="ru-RU" sz="5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рік</a:t>
            </a:r>
            <a:r>
              <a:rPr lang="ru-RU" sz="5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-  </a:t>
            </a:r>
            <a:r>
              <a:rPr lang="ru-RU" sz="5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професійне</a:t>
            </a:r>
            <a:r>
              <a:rPr lang="ru-RU" sz="5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технічне</a:t>
            </a:r>
            <a:r>
              <a:rPr lang="ru-RU" sz="5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училище № 102 м. </a:t>
            </a:r>
            <a:r>
              <a:rPr lang="ru-RU" sz="5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Алчевськ</a:t>
            </a:r>
            <a:r>
              <a:rPr lang="ru-RU" sz="5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Луанської</a:t>
            </a:r>
            <a:r>
              <a:rPr lang="ru-RU" sz="5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обл. </a:t>
            </a:r>
            <a:r>
              <a:rPr lang="ru-RU" sz="5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спеціальність</a:t>
            </a:r>
            <a:r>
              <a:rPr lang="ru-RU" sz="5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 «</a:t>
            </a:r>
            <a:r>
              <a:rPr lang="ru-RU" sz="5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sz="5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ерукар</a:t>
            </a:r>
            <a:r>
              <a:rPr lang="ru-RU" sz="5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»; </a:t>
            </a:r>
          </a:p>
          <a:p>
            <a:pPr marL="0" indent="0">
              <a:buNone/>
            </a:pPr>
            <a:r>
              <a:rPr lang="uk-UA" sz="5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2000 рік. - учбовий заклад ЦПЄ АТ «</a:t>
            </a:r>
            <a:r>
              <a:rPr lang="uk-UA" sz="5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Дентакор</a:t>
            </a:r>
            <a:r>
              <a:rPr lang="uk-UA" sz="5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 м. Запоріжжя  за фахом «Перукар-модельєр»</a:t>
            </a:r>
            <a:endParaRPr lang="ru-RU" sz="5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5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2009 </a:t>
            </a:r>
            <a:r>
              <a:rPr lang="ru-RU" sz="5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рік</a:t>
            </a:r>
            <a:r>
              <a:rPr lang="ru-RU" sz="5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- МДПУ </a:t>
            </a:r>
            <a:r>
              <a:rPr lang="ru-RU" sz="5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ім</a:t>
            </a:r>
            <a:r>
              <a:rPr lang="ru-RU" sz="5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Б. </a:t>
            </a:r>
            <a:r>
              <a:rPr lang="ru-RU" sz="5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Хмельницького</a:t>
            </a:r>
            <a:r>
              <a:rPr lang="ru-RU" sz="5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 «</a:t>
            </a:r>
            <a:r>
              <a:rPr lang="ru-RU" sz="5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Практичний</a:t>
            </a:r>
            <a:r>
              <a:rPr lang="ru-RU" sz="5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психолог».</a:t>
            </a:r>
          </a:p>
          <a:p>
            <a:pPr marL="0" indent="0">
              <a:buNone/>
            </a:pPr>
            <a:r>
              <a:rPr lang="uk-UA" sz="5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2018-19 рік – </a:t>
            </a:r>
            <a:r>
              <a:rPr lang="uk-UA" sz="5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навчання </a:t>
            </a:r>
            <a:r>
              <a:rPr lang="uk-UA" sz="5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 </a:t>
            </a:r>
            <a:r>
              <a:rPr lang="uk-UA" sz="5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Дніпровському університеті на факультеті «Менеджменту </a:t>
            </a:r>
            <a:r>
              <a:rPr lang="uk-UA" sz="5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 бізнесу Київського університету культури» за напрямом «Дизайн зачіски</a:t>
            </a:r>
            <a:r>
              <a:rPr lang="uk-UA" sz="5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 -  магістр</a:t>
            </a:r>
            <a:endParaRPr lang="ru-RU" sz="5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5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Педстаж</a:t>
            </a:r>
            <a:r>
              <a:rPr lang="ru-RU" sz="5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25 </a:t>
            </a:r>
            <a:r>
              <a:rPr lang="ru-RU" sz="5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років</a:t>
            </a:r>
            <a:r>
              <a:rPr lang="ru-RU" sz="5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endParaRPr lang="ru-RU" sz="5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5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5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Педагогічне</a:t>
            </a:r>
            <a:r>
              <a:rPr lang="ru-RU" sz="5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звання</a:t>
            </a:r>
            <a:r>
              <a:rPr lang="ru-RU" sz="5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uk-UA" sz="5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спеціаліст вищої </a:t>
            </a:r>
            <a:r>
              <a:rPr lang="ru-RU" sz="5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категорії</a:t>
            </a:r>
            <a:r>
              <a:rPr lang="ru-RU" sz="5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 старший </a:t>
            </a:r>
            <a:r>
              <a:rPr lang="ru-RU" sz="5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викладач</a:t>
            </a:r>
            <a:r>
              <a:rPr lang="ru-RU" sz="5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endParaRPr lang="ru-RU" sz="5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5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Підвищення</a:t>
            </a:r>
            <a:r>
              <a:rPr lang="ru-RU" sz="5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кваліфікації</a:t>
            </a:r>
            <a:r>
              <a:rPr lang="ru-RU" sz="5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endParaRPr lang="ru-RU" sz="5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5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2022 </a:t>
            </a:r>
            <a:r>
              <a:rPr lang="ru-RU" sz="5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рік</a:t>
            </a:r>
            <a:r>
              <a:rPr lang="ru-RU" sz="5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</a:t>
            </a:r>
            <a:r>
              <a:rPr lang="ru-RU" sz="5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5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Запоріжжя</a:t>
            </a:r>
            <a:endParaRPr lang="ru-RU" sz="5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5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>
              <a:buNone/>
            </a:pPr>
            <a:r>
              <a:rPr lang="ru-RU" sz="5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Індивідуальна</a:t>
            </a:r>
            <a:r>
              <a:rPr lang="ru-RU" sz="5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методична тема</a:t>
            </a:r>
            <a:r>
              <a:rPr lang="ru-RU" sz="5600" b="1" dirty="0"/>
              <a:t>: </a:t>
            </a:r>
            <a:endParaRPr lang="ru-RU" sz="5600" b="1" dirty="0" smtClean="0"/>
          </a:p>
          <a:p>
            <a:pPr marL="0" lvl="0" indent="0" algn="just">
              <a:buNone/>
            </a:pPr>
            <a:r>
              <a:rPr lang="uk-UA" sz="5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6000" u="sng" dirty="0" err="1">
                <a:solidFill>
                  <a:srgbClr val="000000"/>
                </a:solidFill>
                <a:latin typeface="Times New Roman"/>
              </a:rPr>
              <a:t>Засоби</a:t>
            </a:r>
            <a:r>
              <a:rPr lang="ru-RU" sz="6000" u="sng" dirty="0">
                <a:solidFill>
                  <a:srgbClr val="000000"/>
                </a:solidFill>
                <a:latin typeface="Times New Roman"/>
              </a:rPr>
              <a:t> </a:t>
            </a:r>
            <a:r>
              <a:rPr lang="ru-RU" sz="6000" u="sng" dirty="0" err="1">
                <a:solidFill>
                  <a:srgbClr val="000000"/>
                </a:solidFill>
                <a:latin typeface="Times New Roman"/>
              </a:rPr>
              <a:t>формування</a:t>
            </a:r>
            <a:r>
              <a:rPr lang="ru-RU" sz="6000" u="sng" dirty="0">
                <a:solidFill>
                  <a:srgbClr val="000000"/>
                </a:solidFill>
                <a:latin typeface="Times New Roman"/>
              </a:rPr>
              <a:t> </a:t>
            </a:r>
            <a:r>
              <a:rPr lang="ru-RU" sz="6000" u="sng" dirty="0" err="1">
                <a:solidFill>
                  <a:srgbClr val="000000"/>
                </a:solidFill>
                <a:latin typeface="Times New Roman"/>
              </a:rPr>
              <a:t>професійних</a:t>
            </a:r>
            <a:r>
              <a:rPr lang="ru-RU" sz="6000" u="sng" dirty="0">
                <a:solidFill>
                  <a:srgbClr val="000000"/>
                </a:solidFill>
                <a:latin typeface="Times New Roman"/>
              </a:rPr>
              <a:t> та </a:t>
            </a:r>
            <a:r>
              <a:rPr lang="ru-RU" sz="6000" u="sng" dirty="0" err="1">
                <a:solidFill>
                  <a:srgbClr val="000000"/>
                </a:solidFill>
                <a:latin typeface="Times New Roman"/>
              </a:rPr>
              <a:t>життєвих</a:t>
            </a:r>
            <a:r>
              <a:rPr lang="ru-RU" sz="6000" u="sng" dirty="0">
                <a:solidFill>
                  <a:srgbClr val="000000"/>
                </a:solidFill>
                <a:latin typeface="Times New Roman"/>
              </a:rPr>
              <a:t> компетентностей на уроках </a:t>
            </a:r>
            <a:r>
              <a:rPr lang="ru-RU" sz="6000" u="sng" dirty="0" err="1">
                <a:solidFill>
                  <a:srgbClr val="000000"/>
                </a:solidFill>
                <a:latin typeface="Times New Roman"/>
              </a:rPr>
              <a:t>спецдисциплін</a:t>
            </a:r>
            <a:r>
              <a:rPr lang="ru-RU" sz="6000" u="sng" dirty="0">
                <a:solidFill>
                  <a:srgbClr val="000000"/>
                </a:solidFill>
                <a:latin typeface="Times New Roman"/>
              </a:rPr>
              <a:t>”</a:t>
            </a:r>
            <a:r>
              <a:rPr lang="uk-UA" sz="5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sz="5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5600" dirty="0"/>
              <a:t> </a:t>
            </a:r>
          </a:p>
          <a:p>
            <a:pPr marL="0" indent="0">
              <a:buNone/>
            </a:pPr>
            <a:endParaRPr lang="ru-RU" sz="3700" b="1" dirty="0"/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0" y="90100"/>
            <a:ext cx="65" cy="276999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alt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95536" y="5517232"/>
            <a:ext cx="4104456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Педагогічне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кредо:</a:t>
            </a:r>
          </a:p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0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Хороший вчитель як свічка, яка згорає, щоб освітити шлях іншим</a:t>
            </a:r>
            <a:endParaRPr lang="ru-RU" sz="2000" b="1" i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37359">
            <a:off x="1139847" y="1498497"/>
            <a:ext cx="2803418" cy="3593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689211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ru-RU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 descr="C:\Users\User1009\Desktop\контакт\ZdwNX3coqCw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561" r="5319" b="26474"/>
          <a:stretch/>
        </p:blipFill>
        <p:spPr bwMode="auto">
          <a:xfrm>
            <a:off x="323528" y="298243"/>
            <a:ext cx="6571179" cy="50862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1890187" y="5706974"/>
            <a:ext cx="561985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Буцька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О.В.</a:t>
            </a:r>
          </a:p>
          <a:p>
            <a:pPr algn="ctr"/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Викладач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сец.дисцил</a:t>
            </a:r>
            <a:r>
              <a:rPr lang="uk-UA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ін</a:t>
            </a:r>
            <a:r>
              <a:rPr lang="uk-U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перукарського мистецтва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218" name="Picture 2" descr="C:\Users\1111\Pictures\tvbwE5xB8Cc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643" r="64466" b="20729"/>
          <a:stretch/>
        </p:blipFill>
        <p:spPr bwMode="auto">
          <a:xfrm>
            <a:off x="5796136" y="1988841"/>
            <a:ext cx="2912090" cy="37181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24679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G:\партфолио\олимп\DSCN0031 (2)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576"/>
          <a:stretch/>
        </p:blipFill>
        <p:spPr bwMode="auto">
          <a:xfrm>
            <a:off x="2617844" y="2115202"/>
            <a:ext cx="6048673" cy="36941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G:\партфолио\олимп\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2181" y="222715"/>
            <a:ext cx="3500558" cy="26254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95536" y="404664"/>
            <a:ext cx="46085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Олімпіади зі </a:t>
            </a:r>
            <a:r>
              <a:rPr lang="uk-UA" sz="24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спец.предметів</a:t>
            </a:r>
            <a:r>
              <a:rPr lang="uk-UA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перукарського мистецтва</a:t>
            </a:r>
            <a:endParaRPr lang="ru-RU" sz="24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7" name="Picture 5" descr="G:\партфолио\P80419-082000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27" t="11269" r="9131" b="23395"/>
          <a:stretch/>
        </p:blipFill>
        <p:spPr bwMode="auto">
          <a:xfrm rot="21118077">
            <a:off x="368397" y="1577247"/>
            <a:ext cx="3466567" cy="1979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Users\User1009\Downloads\IMG_20181109_100107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71" t="7205" r="3858"/>
          <a:stretch/>
        </p:blipFill>
        <p:spPr bwMode="auto">
          <a:xfrm>
            <a:off x="5642181" y="4244687"/>
            <a:ext cx="3269673" cy="24371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C:\Users\User1009\Downloads\IMG_20181109_100233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26" t="986" r="-1352" b="10371"/>
          <a:stretch/>
        </p:blipFill>
        <p:spPr bwMode="auto">
          <a:xfrm>
            <a:off x="421262" y="3962253"/>
            <a:ext cx="2104633" cy="27089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74637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G:\партфолио\откр урок\DSCN965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2204864"/>
            <a:ext cx="5436096" cy="4077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499992" y="978987"/>
            <a:ext cx="43204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Відкритий урок:</a:t>
            </a:r>
          </a:p>
          <a:p>
            <a:pPr algn="ctr"/>
            <a:r>
              <a:rPr lang="uk-U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«Сучасні методи фарбування»</a:t>
            </a:r>
            <a:endParaRPr lang="ru-RU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099" name="Picture 3" descr="G:\партфолио\откр урок\DSCN967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701988"/>
            <a:ext cx="4187621" cy="31409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G:\партфолио\откр урок\DSCN9606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141352"/>
            <a:ext cx="3379006" cy="25344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177328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G:\партфолио\проект милосердя\DSCN007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356992"/>
            <a:ext cx="4427984" cy="3321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G:\партфолио\проект милосердя\DSCN996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1756" y="147659"/>
            <a:ext cx="4104455" cy="3078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G:\партфолио\проект милосердя\12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958"/>
          <a:stretch/>
        </p:blipFill>
        <p:spPr bwMode="auto">
          <a:xfrm rot="20830841">
            <a:off x="1295204" y="781838"/>
            <a:ext cx="3079899" cy="29298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 descr="G:\партфолио\проект милосердя\DSCN0116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53812">
            <a:off x="4490261" y="3128419"/>
            <a:ext cx="4298315" cy="32239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79512" y="236404"/>
            <a:ext cx="20882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Участь у проекті милосердя</a:t>
            </a:r>
            <a:endParaRPr lang="ru-RU" sz="2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91343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User1009\Downloads\IMG_20181115_151718_HDR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820"/>
          <a:stretch/>
        </p:blipFill>
        <p:spPr bwMode="auto">
          <a:xfrm>
            <a:off x="3563888" y="957888"/>
            <a:ext cx="3047468" cy="30547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C:\Users\User1009\Downloads\IMG_20181115_172929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443"/>
          <a:stretch/>
        </p:blipFill>
        <p:spPr bwMode="auto">
          <a:xfrm>
            <a:off x="179512" y="3434966"/>
            <a:ext cx="5004048" cy="31734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C:\Users\User1009\Downloads\IMG_20181115_151152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847" b="16800"/>
          <a:stretch/>
        </p:blipFill>
        <p:spPr bwMode="auto">
          <a:xfrm>
            <a:off x="683568" y="476672"/>
            <a:ext cx="2571750" cy="2515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7" name="Picture 5" descr="C:\Users\User1009\Downloads\IMG_20181115_151137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562" b="15362"/>
          <a:stretch/>
        </p:blipFill>
        <p:spPr bwMode="auto">
          <a:xfrm>
            <a:off x="6228184" y="3202411"/>
            <a:ext cx="2669196" cy="34060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9737888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G:\партфолио\театр прически\DSCN772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81176"/>
            <a:ext cx="4279754" cy="3209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G:\партфолио\театр прически\DSC0079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948821">
            <a:off x="830304" y="3423410"/>
            <a:ext cx="4106316" cy="3079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 descr="G:\партфолио\театр прически\csmI4xAOPTs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99" r="5653" b="21794"/>
          <a:stretch/>
        </p:blipFill>
        <p:spPr bwMode="auto">
          <a:xfrm>
            <a:off x="4644571" y="3933056"/>
            <a:ext cx="4178364" cy="2376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9" name="Picture 5" descr="G:\партфолио\театр прически\DSCN7800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317"/>
          <a:stretch/>
        </p:blipFill>
        <p:spPr bwMode="auto">
          <a:xfrm>
            <a:off x="4779290" y="1628800"/>
            <a:ext cx="4043645" cy="20828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929577" y="281176"/>
            <a:ext cx="389089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Театр зачіски</a:t>
            </a:r>
          </a:p>
          <a:p>
            <a:pPr algn="ctr"/>
            <a:r>
              <a:rPr lang="uk-UA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« Натхнення»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122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-160022" y="215782"/>
            <a:ext cx="46085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Участь у конкурсі </a:t>
            </a:r>
          </a:p>
          <a:p>
            <a:pPr algn="ctr"/>
            <a:r>
              <a:rPr lang="uk-UA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«Снігова королева»</a:t>
            </a:r>
            <a:endParaRPr lang="ru-RU" sz="2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 descr="G:\неделя парикмахеров\IMG_871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250" b="18682"/>
          <a:stretch/>
        </p:blipFill>
        <p:spPr bwMode="auto">
          <a:xfrm rot="709639">
            <a:off x="3767020" y="536415"/>
            <a:ext cx="5160059" cy="26511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0" name="Picture 2" descr="G:\партфолио\20131126_160001000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167" t="17189" r="8922"/>
          <a:stretch/>
        </p:blipFill>
        <p:spPr bwMode="auto">
          <a:xfrm>
            <a:off x="293244" y="1055168"/>
            <a:ext cx="3701981" cy="34883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G:\партфолио\DSCN0147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497" t="22483" r="25649" b="9294"/>
          <a:stretch/>
        </p:blipFill>
        <p:spPr bwMode="auto">
          <a:xfrm>
            <a:off x="738257" y="3429000"/>
            <a:ext cx="2015120" cy="3168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G:\партфолио\IMG_8543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15" t="13622" r="5425" b="12711"/>
          <a:stretch/>
        </p:blipFill>
        <p:spPr bwMode="auto">
          <a:xfrm>
            <a:off x="3419872" y="3568289"/>
            <a:ext cx="5624945" cy="31299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8242418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5" name="Picture 5" descr="G:\снег 1\DSCN0196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82" t="9276" r="3083" b="45362"/>
          <a:stretch/>
        </p:blipFill>
        <p:spPr bwMode="auto">
          <a:xfrm rot="20645814">
            <a:off x="251727" y="580518"/>
            <a:ext cx="3061400" cy="20818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7" name="Picture 7" descr="G:\снег 1\DSCN007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512366">
            <a:off x="3049455" y="548680"/>
            <a:ext cx="2502278" cy="33363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3" name="Picture 3" descr="G:\партфолио\DSCN0185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12" t="20752"/>
          <a:stretch/>
        </p:blipFill>
        <p:spPr bwMode="auto">
          <a:xfrm>
            <a:off x="179512" y="3337751"/>
            <a:ext cx="4695650" cy="30811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 descr="G:\партфолио\DSCN0031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352" t="22554" b="14765"/>
          <a:stretch/>
        </p:blipFill>
        <p:spPr bwMode="auto">
          <a:xfrm>
            <a:off x="5796136" y="548680"/>
            <a:ext cx="3098233" cy="25267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2" name="Picture 2" descr="G:\партфолио\DSCN0204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681" r="9320"/>
          <a:stretch/>
        </p:blipFill>
        <p:spPr bwMode="auto">
          <a:xfrm rot="20625562">
            <a:off x="4767160" y="3323728"/>
            <a:ext cx="3875878" cy="28314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7366796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User1009\Downloads\fcN4766UouI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56041">
            <a:off x="301691" y="1685740"/>
            <a:ext cx="3693016" cy="49240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User1009\Downloads\zY8jDyJTegM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137" t="7973" r="8791" b="17149"/>
          <a:stretch/>
        </p:blipFill>
        <p:spPr bwMode="auto">
          <a:xfrm>
            <a:off x="3491880" y="109393"/>
            <a:ext cx="5306750" cy="4023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User1009\Downloads\7DvDUKm2Fws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527"/>
          <a:stretch/>
        </p:blipFill>
        <p:spPr bwMode="auto">
          <a:xfrm>
            <a:off x="6164825" y="1667567"/>
            <a:ext cx="2718048" cy="36478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User1009\Downloads\tH6xh-qXdm8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32" t="18197" r="11132" b="51817"/>
          <a:stretch/>
        </p:blipFill>
        <p:spPr bwMode="auto">
          <a:xfrm>
            <a:off x="251520" y="109393"/>
            <a:ext cx="3052689" cy="15700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296398" y="4667273"/>
            <a:ext cx="466809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Конкурс </a:t>
            </a:r>
          </a:p>
          <a:p>
            <a:endParaRPr lang="uk-UA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Профмайстерності</a:t>
            </a:r>
            <a:r>
              <a:rPr lang="uk-UA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серед учнів ПТНЗ  м. Запоріжжя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797888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C:\Users\User1009\Downloads\NMrWEGSd01Q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175" y="2132856"/>
            <a:ext cx="3386982" cy="4515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C:\Users\User1009\Downloads\QCxs9bSmgPA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858"/>
          <a:stretch/>
        </p:blipFill>
        <p:spPr bwMode="auto">
          <a:xfrm>
            <a:off x="2987824" y="1340767"/>
            <a:ext cx="2382011" cy="25419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Users\User1009\Downloads\Xh3yJAST2Ks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3465260"/>
            <a:ext cx="1888307" cy="33569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C:\Users\User1009\Downloads\Z30-4ymK2Kc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4043" y="86096"/>
            <a:ext cx="2531057" cy="37965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User1009\Downloads\6UTMqHFf-JU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36"/>
          <a:stretch/>
        </p:blipFill>
        <p:spPr bwMode="auto">
          <a:xfrm>
            <a:off x="7174523" y="2884608"/>
            <a:ext cx="1855544" cy="39570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39552" y="260648"/>
            <a:ext cx="417646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Участь у конкурсі </a:t>
            </a:r>
          </a:p>
          <a:p>
            <a:pPr algn="ctr"/>
            <a:r>
              <a:rPr lang="uk-UA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«Кришталевий янгол»</a:t>
            </a:r>
            <a:endParaRPr lang="ru-RU" sz="28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781596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G:\партфолио\DSCN9986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215"/>
          <a:stretch/>
        </p:blipFill>
        <p:spPr bwMode="auto">
          <a:xfrm>
            <a:off x="395536" y="4003619"/>
            <a:ext cx="4741790" cy="26242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C:\Users\User1009\Downloads\r0B6eQm9FdM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323" b="28035"/>
          <a:stretch/>
        </p:blipFill>
        <p:spPr bwMode="auto">
          <a:xfrm>
            <a:off x="6038567" y="3538179"/>
            <a:ext cx="2849310" cy="29566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1" name="Picture 5" descr="C:\Users\User1009\Downloads\tvbwE5xB8Cc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9439" b="21413"/>
          <a:stretch/>
        </p:blipFill>
        <p:spPr bwMode="auto">
          <a:xfrm>
            <a:off x="395536" y="491298"/>
            <a:ext cx="2304757" cy="33416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2" name="Picture 6" descr="C:\Users\User1009\Downloads\Ci5nr8F2Cfs (1)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316" r="31329"/>
          <a:stretch/>
        </p:blipFill>
        <p:spPr bwMode="auto">
          <a:xfrm>
            <a:off x="2195736" y="491298"/>
            <a:ext cx="3078094" cy="24044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9" name="Picture 3" descr="G:\партфолио\1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70" r="5072" b="19057"/>
          <a:stretch/>
        </p:blipFill>
        <p:spPr bwMode="auto">
          <a:xfrm>
            <a:off x="4399681" y="1624459"/>
            <a:ext cx="3277772" cy="2542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726044" y="462091"/>
            <a:ext cx="295232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Захист курсових робіт</a:t>
            </a:r>
            <a:endParaRPr lang="ru-RU" sz="28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263057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G:\партфолио\DSCN023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226" y="268483"/>
            <a:ext cx="4300736" cy="3225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7" name="Picture 3" descr="G:\партфолио\DSCN025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3464901"/>
            <a:ext cx="4132717" cy="3099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C:\Users\User1009\Downloads\SAVE_20181117_232701.jpe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15" t="5084" r="5572"/>
          <a:stretch/>
        </p:blipFill>
        <p:spPr bwMode="auto">
          <a:xfrm>
            <a:off x="807208" y="3632244"/>
            <a:ext cx="3538772" cy="29321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User1009\Downloads\SAVE_20181117_232619.jpe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58" t="18771" r="6027"/>
          <a:stretch/>
        </p:blipFill>
        <p:spPr bwMode="auto">
          <a:xfrm>
            <a:off x="4860032" y="410369"/>
            <a:ext cx="4046640" cy="28429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 rot="20525641">
            <a:off x="2831294" y="2931266"/>
            <a:ext cx="3613052" cy="5847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uk-UA" sz="3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uk-UA" sz="32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Майстер-</a:t>
            </a:r>
            <a:r>
              <a:rPr lang="uk-UA" sz="3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класи</a:t>
            </a:r>
            <a:endParaRPr lang="ru-RU" sz="32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536795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G:\партфолио\DSCN9942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5263"/>
          <a:stretch/>
        </p:blipFill>
        <p:spPr bwMode="auto">
          <a:xfrm>
            <a:off x="298238" y="2985827"/>
            <a:ext cx="3489528" cy="30887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1" name="Picture 3" descr="G:\партфолио\DSCN9957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68" t="18466" b="42356"/>
          <a:stretch/>
        </p:blipFill>
        <p:spPr bwMode="auto">
          <a:xfrm>
            <a:off x="298238" y="538238"/>
            <a:ext cx="5104960" cy="18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G:\IMG_6662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699"/>
          <a:stretch/>
        </p:blipFill>
        <p:spPr bwMode="auto">
          <a:xfrm rot="926229">
            <a:off x="3577812" y="2465963"/>
            <a:ext cx="5167140" cy="36898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868144" y="538238"/>
            <a:ext cx="302433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800" b="1" dirty="0" smtClean="0"/>
              <a:t>Участь у проекті «Навчання для дорослих»</a:t>
            </a:r>
            <a:endParaRPr lang="ru-RU" sz="2800" b="1" dirty="0"/>
          </a:p>
        </p:txBody>
      </p:sp>
    </p:spTree>
    <p:extLst>
      <p:ext uri="{BB962C8B-B14F-4D97-AF65-F5344CB8AC3E}">
        <p14:creationId xmlns:p14="http://schemas.microsoft.com/office/powerpoint/2010/main" val="89271255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Майстер - клас «Азбука зачіски»</a:t>
            </a:r>
            <a:endParaRPr lang="ru-RU" dirty="0"/>
          </a:p>
        </p:txBody>
      </p:sp>
      <p:pic>
        <p:nvPicPr>
          <p:cNvPr id="1026" name="Picture 2" descr="C:\Users\1111\Desktop\майстер клас\IMG_20211127_12081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2924944"/>
            <a:ext cx="4460313" cy="33452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1111\Desktop\майстер клас\IMG_20211127_10330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621" y="1566013"/>
            <a:ext cx="2254419" cy="30058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1111\Desktop\майстер клас\IMG_20211127_103257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3501008"/>
            <a:ext cx="2069179" cy="27589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8100650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1052737"/>
            <a:ext cx="4085184" cy="5446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052737"/>
            <a:ext cx="4085184" cy="5446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982594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C:\Users\User1009\Desktop\контакт\фото лена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3278" y="260648"/>
            <a:ext cx="5021244" cy="37659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C:\Users\User1009\Desktop\бабульки\IMG_20181102_151125_BURST1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28" t="22226" r="128" b="11591"/>
          <a:stretch/>
        </p:blipFill>
        <p:spPr bwMode="auto">
          <a:xfrm>
            <a:off x="279903" y="3861048"/>
            <a:ext cx="5028051" cy="26367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292080" y="4607551"/>
            <a:ext cx="302433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Участь у проект</a:t>
            </a:r>
            <a:r>
              <a:rPr lang="uk-UA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</a:t>
            </a:r>
          </a:p>
          <a:p>
            <a:pPr algn="ctr"/>
            <a:r>
              <a:rPr lang="uk-UA" sz="28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800" b="1" i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«Я чарівна і              молода»</a:t>
            </a:r>
            <a:endParaRPr lang="ru-RU" sz="2800" b="1" i="1" dirty="0">
              <a:solidFill>
                <a:schemeClr val="tx2">
                  <a:lumMod val="60000"/>
                  <a:lumOff val="4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7" name="Picture 3" descr="C:\Users\User1009\Downloads\IMG-3cfb34d83a8c6eb42255a24d82d2bdf5-V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446"/>
          <a:stretch/>
        </p:blipFill>
        <p:spPr bwMode="auto">
          <a:xfrm rot="20945379">
            <a:off x="325606" y="640246"/>
            <a:ext cx="4270147" cy="27124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4615717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G:\поле чудес\DSCN9332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37" t="10789" b="14185"/>
          <a:stretch/>
        </p:blipFill>
        <p:spPr bwMode="auto">
          <a:xfrm>
            <a:off x="4002192" y="275290"/>
            <a:ext cx="4880531" cy="3139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G:\поле чудес\DSCN9320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40" t="5878" r="3734" b="16102"/>
          <a:stretch/>
        </p:blipFill>
        <p:spPr bwMode="auto">
          <a:xfrm>
            <a:off x="251520" y="2901777"/>
            <a:ext cx="5560543" cy="3610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G:\поле чудес\DSCN9329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671" t="27945" r="14016" b="16094"/>
          <a:stretch/>
        </p:blipFill>
        <p:spPr bwMode="auto">
          <a:xfrm rot="20707472">
            <a:off x="680753" y="469234"/>
            <a:ext cx="3036703" cy="27520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156176" y="4221088"/>
            <a:ext cx="2726547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Дзв</a:t>
            </a:r>
            <a:r>
              <a:rPr lang="uk-UA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 </a:t>
            </a:r>
          </a:p>
          <a:p>
            <a:pPr algn="ctr"/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«Волшебство чарующих ароматов»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073608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Інклюзивне навчання « Перша професія»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2" name="Picture 4" descr="C:\Users\1111\Desktop\майстер клас\IMG_20211110_135521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21" r="5126" b="10196"/>
          <a:stretch/>
        </p:blipFill>
        <p:spPr bwMode="auto">
          <a:xfrm rot="16200000">
            <a:off x="3126416" y="626112"/>
            <a:ext cx="3001689" cy="41429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1111\Desktop\майстер клас\IMG_20211110_132600.jpg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774"/>
          <a:stretch/>
        </p:blipFill>
        <p:spPr bwMode="auto">
          <a:xfrm rot="610702">
            <a:off x="6267971" y="3410117"/>
            <a:ext cx="2508926" cy="31186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1111\Desktop\майстер клас\IMG_20211110_132552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029"/>
          <a:stretch/>
        </p:blipFill>
        <p:spPr bwMode="auto">
          <a:xfrm rot="20933177">
            <a:off x="323230" y="3066346"/>
            <a:ext cx="2733002" cy="33514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6097881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4038" y="1124745"/>
            <a:ext cx="3849126" cy="51321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036" y="1124744"/>
            <a:ext cx="4083746" cy="51321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288157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Мої досягнення</a:t>
            </a:r>
            <a:endParaRPr lang="ru-RU" dirty="0"/>
          </a:p>
        </p:txBody>
      </p:sp>
      <p:pic>
        <p:nvPicPr>
          <p:cNvPr id="4102" name="Picture 6" descr="C:\Users\1111\Pictures\Буцька Олена Володимирівна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16632"/>
            <a:ext cx="8824094" cy="64199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489916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 descr="C:\Users\1111\Pictures\33 група GW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4544" y="-53755"/>
            <a:ext cx="10306744" cy="73308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4681784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7171" name="Picture 3" descr="C:\Users\1111\Documents\ViberDownloads\0-02-05-9104cd6a73ecb375ec438688c3da16409b49a7502ea6f420efce963bb42ffb28_9d06d1826f0fe0d8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06" t="504" r="8333" b="3471"/>
          <a:stretch/>
        </p:blipFill>
        <p:spPr bwMode="auto">
          <a:xfrm>
            <a:off x="739036" y="588723"/>
            <a:ext cx="8166969" cy="57059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8435319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620219">
            <a:off x="557168" y="3282592"/>
            <a:ext cx="2518773" cy="35599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526489">
            <a:off x="6084168" y="188640"/>
            <a:ext cx="2555013" cy="36130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2" name="Picture 2" descr="C:\Users\1111\Desktop\сертификат\(13)-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42898">
            <a:off x="553551" y="188640"/>
            <a:ext cx="2346757" cy="33175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1111\Desktop\сертификат\(104)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67684">
            <a:off x="5863439" y="3184113"/>
            <a:ext cx="2532640" cy="35803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1111\Desktop\сертификат\IMG_20210807_132854_612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7982" y="1196752"/>
            <a:ext cx="3401169" cy="42553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8533070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1111\Pictures\tvbwE5xB8Cc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764" r="65124" b="21608"/>
          <a:stretch/>
        </p:blipFill>
        <p:spPr bwMode="auto">
          <a:xfrm>
            <a:off x="4860032" y="3573016"/>
            <a:ext cx="2657605" cy="3457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6525" y="904875"/>
            <a:ext cx="3790950" cy="5048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57740359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1093</TotalTime>
  <Words>253</Words>
  <Application>Microsoft Office PowerPoint</Application>
  <PresentationFormat>Экран (4:3)</PresentationFormat>
  <Paragraphs>47</Paragraphs>
  <Slides>25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26" baseType="lpstr">
      <vt:lpstr>Тема Office</vt:lpstr>
      <vt:lpstr>Буцька Олена Володимирівна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Майстер - клас «Азбука зачіски»</vt:lpstr>
      <vt:lpstr>Презентация PowerPoint</vt:lpstr>
      <vt:lpstr>Презентация PowerPoint</vt:lpstr>
      <vt:lpstr>Презентация PowerPoint</vt:lpstr>
      <vt:lpstr>Інклюзивне навчання « Перша професія»</vt:lpstr>
      <vt:lpstr>Презентация PowerPoint</vt:lpstr>
      <vt:lpstr>Мої досягнення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diakov.net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User1009</dc:creator>
  <cp:lastModifiedBy>1111</cp:lastModifiedBy>
  <cp:revision>132</cp:revision>
  <dcterms:created xsi:type="dcterms:W3CDTF">2018-11-17T08:34:14Z</dcterms:created>
  <dcterms:modified xsi:type="dcterms:W3CDTF">2024-01-08T17:36:41Z</dcterms:modified>
</cp:coreProperties>
</file>