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Robo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Lato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d4f38d5d1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ad4f38d5d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d4f38d5d1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d4f38d5d1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d4f38d5d1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ad4f38d5d1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d4f38d5d1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ad4f38d5d1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d4f38d5d1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ad4f38d5d1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d4f38d5d1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d4f38d5d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d4f38d5d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ad4f38d5d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d4f38d5d1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d4f38d5d1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d4f38d5d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d4f38d5d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d4f38d5d1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d4f38d5d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d4f38d5d1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d4f38d5d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d4f38d5d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d4f38d5d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d4f38d5d1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ad4f38d5d1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Урок 8.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755"/>
              <a:t>Безпека надворі. Місця підвищеної </a:t>
            </a:r>
            <a:r>
              <a:rPr lang="uk" sz="2755"/>
              <a:t>небезпеки</a:t>
            </a:r>
            <a:r>
              <a:rPr lang="uk" sz="2755"/>
              <a:t>.</a:t>
            </a:r>
            <a:endParaRPr sz="27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422"/>
              <a:t>Екстремальні</a:t>
            </a:r>
            <a:r>
              <a:rPr lang="uk" sz="2422"/>
              <a:t> ситуації. Безпека відпочинку на природі.</a:t>
            </a:r>
            <a:endParaRPr sz="242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71438"/>
            <a:ext cx="6667500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71438"/>
            <a:ext cx="6667500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Причини </a:t>
            </a:r>
            <a:r>
              <a:rPr lang="uk"/>
              <a:t>екстремальних</a:t>
            </a:r>
            <a:r>
              <a:rPr lang="uk"/>
              <a:t> ситуацій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729450" y="2078875"/>
            <a:ext cx="7688700" cy="27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Причини екстремальних ситуацій можуть бути різними. 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 деяких випадках це військові зіткнення, економічні кризи, тероризм.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Причини інших пов’язані з природними або техногенними явищами.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Кожна надзвичайна ситуація має наслідки, які шкодять здоров’ю людей і господарству. 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Найбільш тяжкі наслідки спричиняють природні катастрофи та стихійні лиха: повені, тайфуни, землетруси тощо.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940"/>
              <a:t>Поведінка людини, дружня до навколишнього середовища</a:t>
            </a:r>
            <a:endParaRPr sz="1940"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729450" y="1853850"/>
            <a:ext cx="7688700" cy="29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850" y="1853850"/>
            <a:ext cx="7331074" cy="30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Вирушаючи на природу, я:</a:t>
            </a:r>
            <a:endParaRPr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729450" y="2078875"/>
            <a:ext cx="7688700" cy="27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Roboto"/>
              <a:buChar char="●"/>
            </a:pPr>
            <a:r>
              <a:rPr i="1" lang="uk" sz="16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одягаю закритий одяг і головний убір;</a:t>
            </a:r>
            <a:endParaRPr i="1" sz="16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Roboto"/>
              <a:buChar char="●"/>
            </a:pPr>
            <a:r>
              <a:rPr i="1" lang="uk" sz="16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ніколи не відстаю від групи, із якою я прийшов/прийшла на природу;</a:t>
            </a:r>
            <a:endParaRPr i="1" sz="16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Roboto"/>
              <a:buChar char="●"/>
            </a:pPr>
            <a:r>
              <a:rPr i="1" lang="uk" sz="16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 залишаю після себе сміття, бо завжди забираю його із собою;</a:t>
            </a:r>
            <a:endParaRPr i="1" sz="16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Roboto"/>
              <a:buChar char="●"/>
            </a:pPr>
            <a:r>
              <a:rPr i="1" lang="uk" sz="16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 беру в руки незнайомих предметів, бо вони можуть бути вибухонебезпечними;</a:t>
            </a:r>
            <a:endParaRPr i="1" sz="16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Roboto"/>
              <a:buChar char="●"/>
            </a:pPr>
            <a:r>
              <a:rPr i="1" lang="uk" sz="16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розпалюю багаття лише в спеціально відведених для цього місцях;</a:t>
            </a:r>
            <a:endParaRPr i="1" sz="16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650"/>
              <a:buFont typeface="Roboto"/>
              <a:buChar char="●"/>
            </a:pPr>
            <a:r>
              <a:rPr i="1" lang="uk" sz="16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беру із собою з дому питну воду в пляшках.</a:t>
            </a:r>
            <a:endParaRPr i="1" sz="16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Безпека надворі.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1786775"/>
            <a:ext cx="7688700" cy="29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 багатьох школярів і школярок двір — улюблене місце для проведення часу.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Там друзі, подруги, ігри, розмови про те, що цікаво й важливо.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Але треба розуміти, що завжди навколо нас є люди. Ці люди різні, і вони здатні завдати шкоди.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Це не означає, що про гарний настрій треба забути й завжди боятися чогось поганого.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Це означає, що за будь-якої зміни ситуації слід подумати, що саме відбувається та до яких наслідків це може призвести.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 жаль, кожен може опинитися в небезпечних ситуаціях пограбування або нападу.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Аби уникнути небезпеки у дворі або на вулиці, слід дотримуватися певних правил.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" sz="1816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«Правила поведінки в місцях підвищеної небезпеки».</a:t>
            </a:r>
            <a:endParaRPr b="0" i="1" sz="1816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7650" y="1853850"/>
            <a:ext cx="7688700" cy="31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Вибираючи маршрут, віддавайте перевагу найкоротшому та найбезпечнішому шляху.</a:t>
            </a:r>
            <a:endParaRPr i="1"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Визначте розташування небезпечних місць, де необхідно бути обережним і уважним.</a:t>
            </a:r>
            <a:endParaRPr i="1"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Не користуйтеся на очах у людей дорогими речами, не вихваляйтеся грішми.</a:t>
            </a:r>
            <a:endParaRPr i="1"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Не розмовляйте з незнайомцями! Не беріть у них нічого! Не сідайте до незнайомців у машину!</a:t>
            </a:r>
            <a:endParaRPr i="1"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Не гуляйте в безлюдних та незнайомих місцях, не залишайте подвір’я без дозволу батьків.</a:t>
            </a:r>
            <a:endParaRPr i="1"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i="1"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За будь-яких обставин намагайтеся поводитися спокійно і впевнено.</a:t>
            </a:r>
            <a:endParaRPr i="1"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Моделювання безпечної поведінки з тваринами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1934025"/>
            <a:ext cx="7688700" cy="30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Собаку людина приручила дуже давно. Різні породи собак працюють помічниками на полюванні, надійними охоронцями, поводирями, бійцями на війні. Але характер у собак досить різний, і вони можуть по-різному себе поводити. Інколи вкрай агресивно.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Що робити, коли раптом ти розумієш, що на тебе може кинутися собака?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Головне — зупинитися.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 жодному разі не відбиватися руками, ногами або сторонніми предметами.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Реакція собаки набагато швидша за людську. Зазвичай собаки реагують саме на рух людини.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ви завмираєте на місці, то є шанс, що собака втратить до вас інтерес.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Звичайно, не виключений варіант зустрічі зі скаженим собакою. Тоді вам знадобиться допомога людей.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Правила безпечного спілкування з собакою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29450" y="1853850"/>
            <a:ext cx="7688700" cy="29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Ніколи не тікайте від собаки. Бо тоді тварина вважає, що вас треба піймати.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Не показуйте собаці, що ви його боїтеся. Бо він не терпить боягузів і може вкусити вас.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Не наближайтеся до великих собак. Бо їх часто вчать кидатися на людей, які підходять до них близько.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Не годуйте чужих собак і не бентежте їх, коли вони сплять чи їдять.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Не розмахуйте перед собакою рукою чи палицею. Тварина може вас укусити.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Пам’ятайте, що безпритульні собаки часто бувають хворі, їхні укуси можуть призвести до тяжких хвороб.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Якщо ви бачите, що собака готується до стрибка, притисніть підборіддя до грудей і виставте вперед лікті.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Якщо вас укусив собака, негайно зверніться до лікаря.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Комахи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729450" y="1853850"/>
            <a:ext cx="7688700" cy="24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Із комахами люди теж знайомі давно. Серед комах є і корисні, і шкідливі. Комахи не бувають великих розмірів, але їхній маленький розмір не заважає їм бути достатньо небезпечними для людини.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 ще люди стикаються з кліщами. Однак кліщі не комахи. Вони належать до павукоподібних.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50" y="3039225"/>
            <a:ext cx="7779900" cy="16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240"/>
              <a:t>Правила безпечної поведінки з комахами та кліщами</a:t>
            </a:r>
            <a:endParaRPr sz="2240"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729450" y="1906375"/>
            <a:ext cx="7688700" cy="30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Не розмахуйте руками, якщо поруч із вами літає бджола або оса, бо вони боляче жалять. Просто стійте спокійно.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Якщо вас укусила оса або бджола, негайно повідомте про це дорослих. Адже такий укус може викликати важку алергічну реакцію.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Захищаючи своє житло, мурахи боляче кусаються. Тому не чіпайте мурашники й не наступайте на них.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Якщо ви виявили на своєму тілі кліща, негайно повідомте про це дорослих. Бо самим прибрати кліща не вдасться.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Повертаючись із лісової прогулянки або парку, ретельно огляньте своє тіло, щоб переконатися у відсутності на ньому кліщів.</a:t>
            </a:r>
            <a:endParaRPr i="1"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Екстремальні ситуації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729450" y="2078875"/>
            <a:ext cx="7688700" cy="27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Екстремальною, або надзвичайною, ситуацією називають обстановку на певній території, що склалася в результаті аварії, небезпечного природного явища, катастрофи, стихійного чи іншого лиха.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Ознаками екстремальної ситуації є людські жертви, шкода здоров’ю людей або навколишньому природному середовищу, значні матеріальні збитки.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00" y="3293950"/>
            <a:ext cx="28194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6913" y="3293950"/>
            <a:ext cx="28194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5075" y="3293950"/>
            <a:ext cx="28194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1095000" y="2360650"/>
            <a:ext cx="6897000" cy="18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Є екстремальні ситуації </a:t>
            </a:r>
            <a:r>
              <a:rPr b="1" i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техногенного характеру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Це, наприклад, аварії поїздів і вантажних суден, пожежі й вибухи. До них також належать прориви гребель, аварії на електростанціях, водопроводах, очисних спорудах.</a:t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225" y="-125075"/>
            <a:ext cx="7191550" cy="539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