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7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464" y="214291"/>
            <a:ext cx="10363200" cy="1470025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defRPr>
            </a:lvl1pPr>
          </a:lstStyle>
          <a:p>
            <a:r>
              <a:rPr lang="uk-UA"/>
              <a:t>Зразок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9720" y="1714488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5">
                    <a:lumMod val="75000"/>
                  </a:schemeClr>
                </a:solidFill>
                <a:latin typeface="Segoe 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F245-614D-452A-8DCA-0CAEA64BC2B3}" type="datetimeFigureOut">
              <a:rPr lang="uk-UA" smtClean="0"/>
              <a:pPr/>
              <a:t>31.12.2021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1E21-D07D-447F-96D3-90DD28A2BDA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uk-UA"/>
              <a:t>Зразок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F245-614D-452A-8DCA-0CAEA64BC2B3}" type="datetimeFigureOut">
              <a:rPr lang="uk-UA" smtClean="0"/>
              <a:pPr/>
              <a:t>31.12.2021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1E21-D07D-447F-96D3-90DD28A2BDA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F245-614D-452A-8DCA-0CAEA64BC2B3}" type="datetimeFigureOut">
              <a:rPr lang="uk-UA" smtClean="0"/>
              <a:pPr/>
              <a:t>31.12.2021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1E21-D07D-447F-96D3-90DD28A2BDA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4970" y="2906713"/>
            <a:ext cx="94213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F245-614D-452A-8DCA-0CAEA64BC2B3}" type="datetimeFigureOut">
              <a:rPr lang="uk-UA" smtClean="0"/>
              <a:pPr/>
              <a:t>31.12.2021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1E21-D07D-447F-96D3-90DD28A2BDA7}" type="slidenum">
              <a:rPr lang="uk-UA" smtClean="0"/>
              <a:pPr/>
              <a:t>‹№›</a:t>
            </a:fld>
            <a:endParaRPr lang="uk-UA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92272" y="4419600"/>
            <a:ext cx="9486928" cy="1143000"/>
          </a:xfrm>
        </p:spPr>
        <p:txBody>
          <a:bodyPr anchor="t"/>
          <a:lstStyle>
            <a:lvl1pPr algn="l">
              <a:defRPr/>
            </a:lvl1pPr>
          </a:lstStyle>
          <a:p>
            <a:r>
              <a:rPr lang="uk-UA"/>
              <a:t>Зразок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5472" y="1600201"/>
            <a:ext cx="470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6539" y="1600201"/>
            <a:ext cx="470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F245-614D-452A-8DCA-0CAEA64BC2B3}" type="datetimeFigureOut">
              <a:rPr lang="uk-UA" smtClean="0"/>
              <a:pPr/>
              <a:t>31.12.2021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1E21-D07D-447F-96D3-90DD28A2BDA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6005" y="1535113"/>
            <a:ext cx="470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6005" y="2174875"/>
            <a:ext cx="47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16539" y="1535113"/>
            <a:ext cx="470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16539" y="2174875"/>
            <a:ext cx="47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ru-R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F245-614D-452A-8DCA-0CAEA64BC2B3}" type="datetimeFigureOut">
              <a:rPr lang="uk-UA" smtClean="0"/>
              <a:pPr/>
              <a:t>31.12.2021</a:t>
            </a:fld>
            <a:endParaRPr lang="uk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1E21-D07D-447F-96D3-90DD28A2BDA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F245-614D-452A-8DCA-0CAEA64BC2B3}" type="datetimeFigureOut">
              <a:rPr lang="uk-UA" smtClean="0"/>
              <a:pPr/>
              <a:t>31.12.2021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1E21-D07D-447F-96D3-90DD28A2BDA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F245-614D-452A-8DCA-0CAEA64BC2B3}" type="datetimeFigureOut">
              <a:rPr lang="uk-UA" smtClean="0"/>
              <a:pPr/>
              <a:t>31.12.2021</a:t>
            </a:fld>
            <a:endParaRPr lang="uk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1E21-D07D-447F-96D3-90DD28A2BDA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dirty="0"/>
              <a:t>Клацніть піктограму, щоб додати зображення</a:t>
            </a:r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F245-614D-452A-8DCA-0CAEA64BC2B3}" type="datetimeFigureOut">
              <a:rPr lang="uk-UA" smtClean="0"/>
              <a:pPr/>
              <a:t>31.12.2021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1E21-D07D-447F-96D3-90DD28A2BDA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F245-614D-452A-8DCA-0CAEA64BC2B3}" type="datetimeFigureOut">
              <a:rPr lang="uk-UA" smtClean="0"/>
              <a:pPr/>
              <a:t>31.12.2021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1E21-D07D-447F-96D3-90DD28A2BDA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95472" y="274638"/>
            <a:ext cx="94869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95472" y="1600201"/>
            <a:ext cx="948692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7F245-614D-452A-8DCA-0CAEA64BC2B3}" type="datetimeFigureOut">
              <a:rPr lang="uk-UA" smtClean="0"/>
              <a:pPr/>
              <a:t>31.12.2021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E1E21-D07D-447F-96D3-90DD28A2BDA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Segoe Print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2060"/>
          </a:solidFill>
          <a:latin typeface="Segoe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2060"/>
          </a:solidFill>
          <a:latin typeface="Segoe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2060"/>
          </a:solidFill>
          <a:latin typeface="Segoe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2060"/>
          </a:solidFill>
          <a:latin typeface="Segoe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2060"/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38348" y="500043"/>
            <a:ext cx="7772400" cy="118427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Українська мова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Повторюємо синоніми та антоніми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8480" y="1428738"/>
            <a:ext cx="678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Синоніми</a:t>
            </a:r>
            <a:r>
              <a:rPr lang="uk-UA" sz="2400" dirty="0"/>
              <a:t> – це слова, близькі за значенням.</a:t>
            </a:r>
          </a:p>
        </p:txBody>
      </p:sp>
      <p:pic>
        <p:nvPicPr>
          <p:cNvPr id="5" name="Рисунок 4" descr="azbuka_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4166" y="2428868"/>
            <a:ext cx="3189956" cy="235745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95604" y="500063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Завірюха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52926" y="535782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Зав</a:t>
            </a:r>
            <a:r>
              <a:rPr lang="en-US" dirty="0"/>
              <a:t>’</a:t>
            </a:r>
            <a:r>
              <a:rPr lang="uk-UA" dirty="0"/>
              <a:t>юга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09918" y="56435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Заметіль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81752" y="2357431"/>
            <a:ext cx="40719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Йдуть школярі раненько в клас. </a:t>
            </a:r>
          </a:p>
          <a:p>
            <a:r>
              <a:rPr lang="uk-UA" dirty="0"/>
              <a:t>День покоротшав на годину. </a:t>
            </a:r>
          </a:p>
          <a:p>
            <a:r>
              <a:rPr lang="uk-UA" dirty="0"/>
              <a:t>Тікає літечко від нас</a:t>
            </a:r>
          </a:p>
          <a:p>
            <a:r>
              <a:rPr lang="uk-UA" dirty="0"/>
              <a:t>в </a:t>
            </a:r>
            <a:r>
              <a:rPr lang="uk-UA" dirty="0" err="1">
                <a:solidFill>
                  <a:srgbClr val="0070C0"/>
                </a:solidFill>
              </a:rPr>
              <a:t>заавв'югу</a:t>
            </a:r>
            <a:r>
              <a:rPr lang="uk-UA" dirty="0"/>
              <a:t>,</a:t>
            </a:r>
          </a:p>
          <a:p>
            <a:r>
              <a:rPr lang="uk-UA" dirty="0"/>
              <a:t>в </a:t>
            </a:r>
            <a:r>
              <a:rPr lang="uk-UA" dirty="0" err="1">
                <a:solidFill>
                  <a:srgbClr val="0070C0"/>
                </a:solidFill>
              </a:rPr>
              <a:t>стужжжу</a:t>
            </a:r>
            <a:r>
              <a:rPr lang="uk-UA" dirty="0"/>
              <a:t>,</a:t>
            </a:r>
          </a:p>
          <a:p>
            <a:r>
              <a:rPr lang="uk-UA" dirty="0"/>
              <a:t>в </a:t>
            </a:r>
            <a:r>
              <a:rPr lang="uk-UA" dirty="0" err="1">
                <a:solidFill>
                  <a:srgbClr val="0070C0"/>
                </a:solidFill>
              </a:rPr>
              <a:t>хуртевіну</a:t>
            </a:r>
            <a:r>
              <a:rPr lang="uk-UA" dirty="0"/>
              <a:t>...</a:t>
            </a:r>
          </a:p>
          <a:p>
            <a:pPr algn="r"/>
            <a:endParaRPr lang="uk-UA" i="1" dirty="0"/>
          </a:p>
          <a:p>
            <a:r>
              <a:rPr lang="uk-UA" i="1" dirty="0"/>
              <a:t>Лідія Компанієць</a:t>
            </a:r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8480" y="1428736"/>
            <a:ext cx="25003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Антоніми</a:t>
            </a:r>
            <a:r>
              <a:rPr lang="uk-UA" sz="2400" dirty="0"/>
              <a:t> – слова, які мають  протилежне значення.</a:t>
            </a:r>
          </a:p>
        </p:txBody>
      </p:sp>
      <p:pic>
        <p:nvPicPr>
          <p:cNvPr id="5" name="Рисунок 4" descr="azbuka_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117" y="2857496"/>
            <a:ext cx="3578307" cy="2786082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4024298" y="428604"/>
            <a:ext cx="478634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Антоніми</a:t>
            </a:r>
            <a:endParaRPr lang="uk-UA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81950" y="571501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Чорний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67042" y="335756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Білий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24166" y="457200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Сердитий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96264" y="335756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Пухнастий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667768" y="442913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Великий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95670" y="585789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Маленький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S_RU_RU_6_8March_StylishFlowersOnWhite_2007v_Russia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TS010389961</Template>
  <TotalTime>303</TotalTime>
  <Words>62</Words>
  <Application>Microsoft Office PowerPoint</Application>
  <PresentationFormat>Широкий екран</PresentationFormat>
  <Paragraphs>22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9" baseType="lpstr">
      <vt:lpstr>Arial</vt:lpstr>
      <vt:lpstr>Calibri</vt:lpstr>
      <vt:lpstr>Segoe</vt:lpstr>
      <vt:lpstr>Segoe Light</vt:lpstr>
      <vt:lpstr>Segoe Print</vt:lpstr>
      <vt:lpstr>MS_RU_RU_6_8March_StylishFlowersOnWhite_2007v_Russia</vt:lpstr>
      <vt:lpstr>Українська мова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Українська мова</dc:title>
  <dc:creator>Admin</dc:creator>
  <cp:lastModifiedBy>Тетяна Лисенко</cp:lastModifiedBy>
  <cp:revision>36</cp:revision>
  <dcterms:created xsi:type="dcterms:W3CDTF">2012-08-18T06:26:45Z</dcterms:created>
  <dcterms:modified xsi:type="dcterms:W3CDTF">2021-12-31T14:35:32Z</dcterms:modified>
</cp:coreProperties>
</file>