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2141" y="-5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F433-9428-419B-85D1-30C4851D5428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5C4752-FF69-4AB8-8CA3-8334A5BF7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F433-9428-419B-85D1-30C4851D5428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752-FF69-4AB8-8CA3-8334A5BF7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F433-9428-419B-85D1-30C4851D5428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752-FF69-4AB8-8CA3-8334A5BF7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F433-9428-419B-85D1-30C4851D5428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5C4752-FF69-4AB8-8CA3-8334A5BF7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F433-9428-419B-85D1-30C4851D5428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752-FF69-4AB8-8CA3-8334A5BF78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F433-9428-419B-85D1-30C4851D5428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752-FF69-4AB8-8CA3-8334A5BF7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F433-9428-419B-85D1-30C4851D5428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5C4752-FF69-4AB8-8CA3-8334A5BF78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F433-9428-419B-85D1-30C4851D5428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752-FF69-4AB8-8CA3-8334A5BF7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F433-9428-419B-85D1-30C4851D5428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752-FF69-4AB8-8CA3-8334A5BF7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F433-9428-419B-85D1-30C4851D5428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752-FF69-4AB8-8CA3-8334A5BF7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F433-9428-419B-85D1-30C4851D5428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752-FF69-4AB8-8CA3-8334A5BF781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E8F433-9428-419B-85D1-30C4851D5428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5C4752-FF69-4AB8-8CA3-8334A5BF78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700808"/>
            <a:ext cx="8458200" cy="3099792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err="1" smtClean="0"/>
              <a:t>Державн</a:t>
            </a:r>
            <a:r>
              <a:rPr lang="uk-UA" sz="7200" b="1" dirty="0" smtClean="0"/>
              <a:t>і символи України</a:t>
            </a:r>
          </a:p>
          <a:p>
            <a:endParaRPr lang="uk-UA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696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push dir="u"/>
      </p:transition>
    </mc:Choice>
    <mc:Fallback xmlns="">
      <p:transition advClick="0" advTm="2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://druzi.org.ua/uploads/groups/13951/photos/f5db5c5789bf92380f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druzi.org.ua/uploads/groups/13951/photos/f5db5c5789bf92380f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druzi.org.ua/uploads/groups/13951/photos/f5db5c5789bf92380f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druzi.org.ua/uploads/groups/13951/photos/f5db5c5789bf92380f6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druzi.org.ua/uploads/groups/13951/photos/f5db5c5789bf92380f6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60648"/>
            <a:ext cx="8584505" cy="629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39978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722791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Згідно з Конституцією України, державними символами України є Державний Прапор України, Державний Герб України, Державний Гімн України і Державні символи Президента України</a:t>
            </a:r>
            <a:r>
              <a:rPr lang="ru-RU" b="1" i="1" dirty="0">
                <a:solidFill>
                  <a:srgbClr val="0D0D0D"/>
                </a:solidFill>
              </a:rPr>
              <a:t/>
            </a:r>
            <a:br>
              <a:rPr lang="ru-RU" b="1" i="1" dirty="0">
                <a:solidFill>
                  <a:srgbClr val="0D0D0D"/>
                </a:solidFill>
              </a:rPr>
            </a:br>
            <a:endParaRPr lang="ru-RU" dirty="0">
              <a:solidFill>
                <a:srgbClr val="0D0D0D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9563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265176" indent="-265176">
              <a:lnSpc>
                <a:spcPct val="120000"/>
              </a:lnSpc>
              <a:buNone/>
              <a:defRPr/>
            </a:pPr>
            <a:r>
              <a:rPr lang="uk-UA" b="1" i="1" dirty="0"/>
              <a:t>Державний Прапор України був затверджений Постановою Верховної Ради 28 січня 1992 року і являє собою стяг із двох рівновеликих горизонтальних смуг синього і жовтого кольорів. Співвідношення сторін 2:3 (висота:ширина). Офіційного тлумачення кольорів нема, але найбільш поширеною є версія, що його кольори символізують чисте, безхмарне небо (синій колір), та поля зрілої пшениці (жовтий колір). Офіційним днем державного прапору є 23 серпня.</a:t>
            </a:r>
            <a:endParaRPr lang="uk-UA" dirty="0"/>
          </a:p>
          <a:p>
            <a:pPr marL="265176" indent="-265176">
              <a:buNone/>
              <a:defRPr/>
            </a:pPr>
            <a:r>
              <a:rPr lang="uk-UA" dirty="0"/>
              <a:t> </a:t>
            </a:r>
          </a:p>
          <a:p>
            <a:endParaRPr lang="ru-RU" dirty="0"/>
          </a:p>
        </p:txBody>
      </p:sp>
      <p:pic>
        <p:nvPicPr>
          <p:cNvPr id="5" name="Picture 2" descr="D:\Мои документы\Мои рисунки\Прапо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" y="2276872"/>
            <a:ext cx="3695700" cy="2923778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ПРАПОР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ГЕРБ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265176" indent="-265176">
              <a:buFont typeface="Wingdings 2"/>
              <a:buChar char=""/>
              <a:defRPr/>
            </a:pPr>
            <a:r>
              <a:rPr lang="uk-UA" dirty="0"/>
              <a:t>Тризуб</a:t>
            </a:r>
            <a:endParaRPr lang="ru-RU" dirty="0"/>
          </a:p>
          <a:p>
            <a:pPr marL="265176" indent="-265176">
              <a:buFont typeface="Wingdings 2"/>
              <a:buChar char=""/>
              <a:defRPr/>
            </a:pPr>
            <a:r>
              <a:rPr lang="uk-UA" dirty="0"/>
              <a:t>Офіційна емблема держави, що зображується на прапорах, грошових знаках, печатках, деяких офіційних документах тощо. Його призначення – дати в умовних і лаконічних символах уявлення про державу, її історію, суспільний та державний лад.</a:t>
            </a:r>
            <a:endParaRPr lang="ru-RU" dirty="0"/>
          </a:p>
          <a:p>
            <a:pPr marL="265176" indent="-265176">
              <a:buFont typeface="Wingdings 2"/>
              <a:buChar char=""/>
              <a:defRPr/>
            </a:pPr>
            <a:r>
              <a:rPr lang="uk-UA" b="1" dirty="0"/>
              <a:t>Відповідно до статті 20 Конституції України Головним елементом великого Державного Герба України є Знак Княжої Держави Володимира Великого (малий Державний Герб України).</a:t>
            </a:r>
            <a:endParaRPr lang="ru-RU" dirty="0"/>
          </a:p>
        </p:txBody>
      </p:sp>
      <p:pic>
        <p:nvPicPr>
          <p:cNvPr id="5" name="Содержимое 7" descr="http://macleon1976.files.wordpress.com/2008/11/triangle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340768"/>
            <a:ext cx="3888432" cy="5184576"/>
          </a:xfrm>
        </p:spPr>
      </p:pic>
    </p:spTree>
    <p:extLst>
      <p:ext uri="{BB962C8B-B14F-4D97-AF65-F5344CB8AC3E}">
        <p14:creationId xmlns:p14="http://schemas.microsoft.com/office/powerpoint/2010/main" val="34733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Гімн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265176" indent="-265176" algn="ctr">
              <a:buFont typeface="Wingdings 2"/>
              <a:buChar char=""/>
              <a:defRPr/>
            </a:pPr>
            <a:r>
              <a:rPr lang="ru-RU" sz="11100" b="1" i="1" dirty="0" err="1"/>
              <a:t>Державний</a:t>
            </a:r>
            <a:r>
              <a:rPr lang="ru-RU" sz="11100" b="1" i="1" dirty="0"/>
              <a:t> </a:t>
            </a:r>
            <a:r>
              <a:rPr lang="ru-RU" sz="11100" b="1" i="1" dirty="0" err="1"/>
              <a:t>Гімн</a:t>
            </a:r>
            <a:r>
              <a:rPr lang="ru-RU" sz="11100" b="1" i="1" dirty="0"/>
              <a:t> України — </a:t>
            </a:r>
            <a:r>
              <a:rPr lang="ru-RU" sz="11100" b="1" i="1" dirty="0" err="1"/>
              <a:t>національний</a:t>
            </a:r>
            <a:r>
              <a:rPr lang="ru-RU" sz="11100" b="1" i="1" dirty="0"/>
              <a:t> </a:t>
            </a:r>
            <a:r>
              <a:rPr lang="ru-RU" sz="11100" b="1" i="1" dirty="0" err="1"/>
              <a:t>гімн</a:t>
            </a:r>
            <a:r>
              <a:rPr lang="ru-RU" sz="11100" b="1" i="1" dirty="0"/>
              <a:t> на </a:t>
            </a:r>
            <a:r>
              <a:rPr lang="ru-RU" sz="11100" b="1" i="1" dirty="0" err="1"/>
              <a:t>музику</a:t>
            </a:r>
            <a:r>
              <a:rPr lang="ru-RU" sz="11100" b="1" i="1" dirty="0"/>
              <a:t> Михайла </a:t>
            </a:r>
            <a:r>
              <a:rPr lang="ru-RU" sz="11100" b="1" i="1" dirty="0" err="1"/>
              <a:t>Вербицького</a:t>
            </a:r>
            <a:r>
              <a:rPr lang="ru-RU" sz="11100" b="1" i="1" dirty="0"/>
              <a:t> із словами </a:t>
            </a:r>
          </a:p>
          <a:p>
            <a:pPr marL="265176" indent="-265176" algn="ctr">
              <a:buNone/>
              <a:defRPr/>
            </a:pPr>
            <a:r>
              <a:rPr lang="ru-RU" sz="11100" b="1" i="1" dirty="0"/>
              <a:t>Павла </a:t>
            </a:r>
            <a:r>
              <a:rPr lang="ru-RU" sz="11100" b="1" i="1" dirty="0" err="1"/>
              <a:t>Чубинського</a:t>
            </a:r>
            <a:r>
              <a:rPr lang="ru-RU" sz="11100" dirty="0"/>
              <a:t/>
            </a:r>
            <a:br>
              <a:rPr lang="ru-RU" sz="11100" dirty="0"/>
            </a:br>
            <a:endParaRPr lang="ru-RU" sz="11100" dirty="0"/>
          </a:p>
          <a:p>
            <a:pPr marL="265176" indent="-265176">
              <a:buNone/>
              <a:defRPr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uk-UA" sz="5600" b="1" i="1" dirty="0"/>
              <a:t> "Ще не вмерла України ні слава, ні воля.</a:t>
            </a:r>
            <a:br>
              <a:rPr lang="uk-UA" sz="5600" b="1" i="1" dirty="0"/>
            </a:br>
            <a:r>
              <a:rPr lang="uk-UA" sz="5600" b="1" i="1" dirty="0"/>
              <a:t>Ще нам, браття українці, усміхнеться доля.</a:t>
            </a:r>
            <a:br>
              <a:rPr lang="uk-UA" sz="5600" b="1" i="1" dirty="0"/>
            </a:br>
            <a:r>
              <a:rPr lang="uk-UA" sz="5600" b="1" i="1" dirty="0"/>
              <a:t>Згинуть наші вороженьки, як роса на сонці, </a:t>
            </a:r>
            <a:br>
              <a:rPr lang="uk-UA" sz="5600" b="1" i="1" dirty="0"/>
            </a:br>
            <a:r>
              <a:rPr lang="uk-UA" sz="5600" b="1" i="1" dirty="0" err="1"/>
              <a:t>Запануєм</a:t>
            </a:r>
            <a:r>
              <a:rPr lang="uk-UA" sz="5600" b="1" i="1" dirty="0"/>
              <a:t> і ми, браття, у своїй сторонці.</a:t>
            </a:r>
            <a:br>
              <a:rPr lang="uk-UA" sz="5600" b="1" i="1" dirty="0"/>
            </a:br>
            <a:r>
              <a:rPr lang="uk-UA" sz="5600" b="1" i="1" dirty="0"/>
              <a:t>Душу й тіло ми </a:t>
            </a:r>
            <a:r>
              <a:rPr lang="uk-UA" sz="5600" b="1" i="1" dirty="0" err="1"/>
              <a:t>положим</a:t>
            </a:r>
            <a:r>
              <a:rPr lang="uk-UA" sz="5600" b="1" i="1" dirty="0"/>
              <a:t> за нашу свободу, </a:t>
            </a:r>
            <a:br>
              <a:rPr lang="uk-UA" sz="5600" b="1" i="1" dirty="0"/>
            </a:br>
            <a:r>
              <a:rPr lang="uk-UA" sz="5600" b="1" i="1" dirty="0"/>
              <a:t>І </a:t>
            </a:r>
            <a:r>
              <a:rPr lang="uk-UA" sz="5600" b="1" i="1" dirty="0" err="1"/>
              <a:t>покажем</a:t>
            </a:r>
            <a:r>
              <a:rPr lang="uk-UA" sz="5600" b="1" i="1" dirty="0"/>
              <a:t>, що ми, браття, козацького роду.</a:t>
            </a:r>
            <a:br>
              <a:rPr lang="uk-UA" sz="5600" b="1" i="1" dirty="0"/>
            </a:br>
            <a:r>
              <a:rPr lang="uk-UA" sz="5600" b="1" i="1" dirty="0" err="1"/>
              <a:t>Станем</a:t>
            </a:r>
            <a:r>
              <a:rPr lang="uk-UA" sz="5600" b="1" i="1" dirty="0"/>
              <a:t>, браття, в бій кривавий від </a:t>
            </a:r>
            <a:r>
              <a:rPr lang="uk-UA" sz="5600" b="1" i="1" dirty="0" err="1"/>
              <a:t>Сяну</a:t>
            </a:r>
            <a:r>
              <a:rPr lang="uk-UA" sz="5600" b="1" i="1" dirty="0"/>
              <a:t> до Дону, </a:t>
            </a:r>
            <a:br>
              <a:rPr lang="uk-UA" sz="5600" b="1" i="1" dirty="0"/>
            </a:br>
            <a:r>
              <a:rPr lang="uk-UA" sz="5600" b="1" i="1" dirty="0"/>
              <a:t>В ріднім краю панувати не дамо нікому;</a:t>
            </a:r>
            <a:br>
              <a:rPr lang="uk-UA" sz="5600" b="1" i="1" dirty="0"/>
            </a:br>
            <a:r>
              <a:rPr lang="uk-UA" sz="5600" b="1" i="1" dirty="0"/>
              <a:t>Чорне море ще всміхнеться, дід Дніпро зрадіє, </a:t>
            </a:r>
            <a:br>
              <a:rPr lang="uk-UA" sz="5600" b="1" i="1" dirty="0"/>
            </a:br>
            <a:r>
              <a:rPr lang="uk-UA" sz="5600" b="1" i="1" dirty="0"/>
              <a:t>Ще у нашій Україні доленька наспіє.</a:t>
            </a:r>
            <a:br>
              <a:rPr lang="uk-UA" sz="5600" b="1" i="1" dirty="0"/>
            </a:br>
            <a:r>
              <a:rPr lang="uk-UA" sz="5600" b="1" i="1" dirty="0"/>
              <a:t>Душу, тіло ми </a:t>
            </a:r>
            <a:r>
              <a:rPr lang="uk-UA" sz="5600" b="1" i="1" dirty="0" err="1"/>
              <a:t>положим</a:t>
            </a:r>
            <a:r>
              <a:rPr lang="uk-UA" sz="5600" b="1" i="1" dirty="0"/>
              <a:t> за нашу свободу, </a:t>
            </a:r>
            <a:br>
              <a:rPr lang="uk-UA" sz="5600" b="1" i="1" dirty="0"/>
            </a:br>
            <a:r>
              <a:rPr lang="uk-UA" sz="5600" b="1" i="1" dirty="0"/>
              <a:t>І </a:t>
            </a:r>
            <a:r>
              <a:rPr lang="uk-UA" sz="5600" b="1" i="1" dirty="0" err="1"/>
              <a:t>покажем</a:t>
            </a:r>
            <a:r>
              <a:rPr lang="uk-UA" sz="5600" b="1" i="1" dirty="0"/>
              <a:t>, що ми, браття, козацького роду.</a:t>
            </a:r>
            <a:br>
              <a:rPr lang="uk-UA" sz="5600" b="1" i="1" dirty="0"/>
            </a:br>
            <a:r>
              <a:rPr lang="uk-UA" sz="5600" b="1" i="1" dirty="0"/>
              <a:t>А завзяття, праця щира свого ще докаже, </a:t>
            </a:r>
            <a:br>
              <a:rPr lang="uk-UA" sz="5600" b="1" i="1" dirty="0"/>
            </a:br>
            <a:r>
              <a:rPr lang="uk-UA" sz="5600" b="1" i="1" dirty="0"/>
              <a:t>Ще ся волі в Україні </a:t>
            </a:r>
            <a:r>
              <a:rPr lang="uk-UA" sz="5600" b="1" i="1" dirty="0" err="1"/>
              <a:t>піснь</a:t>
            </a:r>
            <a:r>
              <a:rPr lang="uk-UA" sz="5600" b="1" i="1" dirty="0"/>
              <a:t> гучна </a:t>
            </a:r>
            <a:r>
              <a:rPr lang="uk-UA" sz="5600" b="1" i="1" dirty="0" err="1"/>
              <a:t>розляже</a:t>
            </a:r>
            <a:r>
              <a:rPr lang="uk-UA" sz="5600" b="1" i="1" dirty="0"/>
              <a:t>, </a:t>
            </a:r>
            <a:br>
              <a:rPr lang="uk-UA" sz="5600" b="1" i="1" dirty="0"/>
            </a:br>
            <a:r>
              <a:rPr lang="uk-UA" sz="5600" b="1" i="1" dirty="0"/>
              <a:t>За Карпати </a:t>
            </a:r>
            <a:r>
              <a:rPr lang="uk-UA" sz="5600" b="1" i="1" dirty="0" err="1"/>
              <a:t>відоб'ється</a:t>
            </a:r>
            <a:r>
              <a:rPr lang="uk-UA" sz="5600" b="1" i="1" dirty="0"/>
              <a:t>, </a:t>
            </a:r>
            <a:r>
              <a:rPr lang="uk-UA" sz="5600" b="1" i="1" dirty="0" err="1"/>
              <a:t>згомонить</a:t>
            </a:r>
            <a:r>
              <a:rPr lang="uk-UA" sz="5600" b="1" i="1" dirty="0"/>
              <a:t> степами, </a:t>
            </a:r>
            <a:br>
              <a:rPr lang="uk-UA" sz="5600" b="1" i="1" dirty="0"/>
            </a:br>
            <a:r>
              <a:rPr lang="uk-UA" sz="5600" b="1" i="1" dirty="0"/>
              <a:t>України слава стане поміж ворогами.</a:t>
            </a:r>
            <a:br>
              <a:rPr lang="uk-UA" sz="5600" b="1" i="1" dirty="0"/>
            </a:br>
            <a:r>
              <a:rPr lang="uk-UA" sz="5600" b="1" i="1" dirty="0"/>
              <a:t>Душу, тіло ми </a:t>
            </a:r>
            <a:r>
              <a:rPr lang="uk-UA" sz="5600" b="1" i="1" dirty="0" err="1"/>
              <a:t>положим</a:t>
            </a:r>
            <a:r>
              <a:rPr lang="uk-UA" sz="5600" b="1" i="1" dirty="0"/>
              <a:t> за нашу свободу, </a:t>
            </a:r>
            <a:br>
              <a:rPr lang="uk-UA" sz="5600" b="1" i="1" dirty="0"/>
            </a:br>
            <a:r>
              <a:rPr lang="uk-UA" sz="5600" b="1" i="1" dirty="0"/>
              <a:t>І </a:t>
            </a:r>
            <a:r>
              <a:rPr lang="uk-UA" sz="5600" b="1" i="1" dirty="0" err="1"/>
              <a:t>покажем</a:t>
            </a:r>
            <a:r>
              <a:rPr lang="uk-UA" sz="5600" b="1" i="1" dirty="0"/>
              <a:t>, що ми, браття, козацького роду"</a:t>
            </a:r>
            <a:br>
              <a:rPr lang="uk-UA" sz="5600" b="1" i="1" dirty="0"/>
            </a:br>
            <a:r>
              <a:rPr lang="ru-RU" sz="5600" b="1" i="1" dirty="0"/>
              <a:t/>
            </a:r>
            <a:br>
              <a:rPr lang="ru-RU" sz="5600" b="1" i="1" dirty="0"/>
            </a:br>
            <a:endParaRPr lang="ru-RU" sz="5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0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8" descr="Державні символи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4" y="0"/>
            <a:ext cx="8620255" cy="6071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1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rgbClr val="0070C0"/>
      </a:dk1>
      <a:lt1>
        <a:srgbClr val="FFFF00"/>
      </a:lt1>
      <a:dk2>
        <a:srgbClr val="0070C0"/>
      </a:dk2>
      <a:lt2>
        <a:srgbClr val="FFFF00"/>
      </a:lt2>
      <a:accent1>
        <a:srgbClr val="0070C0"/>
      </a:accent1>
      <a:accent2>
        <a:srgbClr val="FFFF00"/>
      </a:accent2>
      <a:accent3>
        <a:srgbClr val="0070C0"/>
      </a:accent3>
      <a:accent4>
        <a:srgbClr val="FFFF00"/>
      </a:accent4>
      <a:accent5>
        <a:srgbClr val="002060"/>
      </a:accent5>
      <a:accent6>
        <a:srgbClr val="FFFF00"/>
      </a:accent6>
      <a:hlink>
        <a:srgbClr val="0070C0"/>
      </a:hlink>
      <a:folHlink>
        <a:srgbClr val="FFFF0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</TotalTime>
  <Words>182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ПРАПОР</vt:lpstr>
      <vt:lpstr>ГЕРБ</vt:lpstr>
      <vt:lpstr>Гімн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Зинченко Татьяна</dc:creator>
  <cp:lastModifiedBy>Пользователь Windows</cp:lastModifiedBy>
  <cp:revision>22</cp:revision>
  <dcterms:created xsi:type="dcterms:W3CDTF">2015-03-24T20:40:57Z</dcterms:created>
  <dcterms:modified xsi:type="dcterms:W3CDTF">2023-10-21T09:52:08Z</dcterms:modified>
</cp:coreProperties>
</file>