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PT Sans Narrow"/>
      <p:regular r:id="rId31"/>
      <p:bold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TSansNarrow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OpenSans-regular.fntdata"/><Relationship Id="rId10" Type="http://schemas.openxmlformats.org/officeDocument/2006/relationships/slide" Target="slides/slide5.xml"/><Relationship Id="rId32" Type="http://schemas.openxmlformats.org/officeDocument/2006/relationships/font" Target="fonts/PTSansNarrow-bold.fntdata"/><Relationship Id="rId13" Type="http://schemas.openxmlformats.org/officeDocument/2006/relationships/slide" Target="slides/slide8.xml"/><Relationship Id="rId35" Type="http://schemas.openxmlformats.org/officeDocument/2006/relationships/font" Target="fonts/OpenSans-italic.fntdata"/><Relationship Id="rId12" Type="http://schemas.openxmlformats.org/officeDocument/2006/relationships/slide" Target="slides/slide7.xml"/><Relationship Id="rId34" Type="http://schemas.openxmlformats.org/officeDocument/2006/relationships/font" Target="fonts/OpenSans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ab87ea4b5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ab87ea4b5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b87ea4b59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ab87ea4b5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ab87ea4b59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ab87ea4b59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ab87ea4b59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ab87ea4b59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ab87ea4b59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ab87ea4b59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ab87ea4b59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ab87ea4b59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ab87ea4b59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ab87ea4b59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ab87ea4b59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ab87ea4b59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ab87ea4b59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ab87ea4b59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ab87ea4b59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ab87ea4b59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b87ea4b5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ab87ea4b5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ab87ea4b59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ab87ea4b59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b87ea4b59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ab87ea4b59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b87ea4b59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ab87ea4b5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ab87ea4b5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ab87ea4b5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ab87ea4b59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ab87ea4b59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b87ea4b59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ab87ea4b59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b87ea4b59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ab87ea4b5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ab87ea4b5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ab87ea4b5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ab87ea4b59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ab87ea4b59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Урок 6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1921325" y="2713800"/>
            <a:ext cx="54054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ctr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uk" sz="2300">
                <a:solidFill>
                  <a:srgbClr val="292B2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§ 10. Безпека пішохода. Безпека користування громадським транспортом. Етика пасажира. Поведінка пасажира під час ДТП</a:t>
            </a:r>
            <a:endParaRPr b="1" sz="2300">
              <a:solidFill>
                <a:srgbClr val="292B2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0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b="1" lang="uk" sz="2300">
                <a:solidFill>
                  <a:srgbClr val="292B2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§ 11. Безпека в побуті. Ризики побутового травмування. Проникнення зловмисників в оселю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350" y="445013"/>
            <a:ext cx="7210667" cy="40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Поведінка пасажира під час ДТП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Причиною ДТП може бути порушення водіями чи пішоходами правил дорожнього руху, несправність автомобіля або поганий стан дороги.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При зіткненні важливо пом’якшити удар власного тіла об частини машини.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Для цього треба закрити голову руками і нахилитися набік на сидіння.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Удар буде не таким сильним, якщо ви захищені паском — засобом пасивної безпеки, що призначений для утримання пасажира на місці у випадку аварії або раптової зупинки.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447" y="0"/>
            <a:ext cx="84771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154" y="445025"/>
            <a:ext cx="8141125" cy="4103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700" y="509750"/>
            <a:ext cx="6987159" cy="41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Безпека в побуті</a:t>
            </a:r>
            <a:endParaRPr/>
          </a:p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Наш будинок здається нам дуже безпечним місцем, у якому ми захищені й нам нічого в ньому не загрожує. Люди так і кажуть: «Мій дім — моя фортеця». Ми вважаємо, що це надійна фортеця. Але чи так це насправді?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Подивімося, як улаштований наш будинок. У ньому ж є не лише стіни й вікна. У ньому є водопровід, каналізація, газ, електрика, опалення.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Також ми користуємося багатьма приладами: газовими й електричними плитами, холодильниками й водонагрівачами, кондиціонерами й прасками. А ще — скороварками й настільними лампами, люстрами й пилососами, комп’ютерами й вентиляторами, пральними машинами й духовками.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Усі ці речі нам потрібні. Але чи безпечні вони? У якому випадку може виявитися прихована в них загроза?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9425" y="3511850"/>
            <a:ext cx="4914900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Якщо ми чимось користуємося, то стаємо користувачами/користувачками.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Користувач або користувачка мають знати правила, за якими це користування здійснюється.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Інколи побутові прилади є такими складними, що людина навіть не уявляє собі, як вони влаштовані. Треба розвивати власні інтелектуальні здібності, щоб складність приладів нас не лякала.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Техніка не може говорити з нами, попереджати нас, коли ми робимо щось не так.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Ми самі маємо знати правила користування технікою, самі себе попереджувати й контролювати. А головне — розуміти, що відповідальність за наслідки неправильного користування, наприклад, вентилятором або міксером покладається не на ці прилади, а саме на нас.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Ризики побутового травмування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Більшість людей відчувають себе вдома комфортно і спокійно.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Але, як не дивно, у цьому домашньому просторі є небезпеки й ризики побутового травмування.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Наприклад, у нашій оселі є світло й різні електроприлади. Вони працюють завдяки електриці. Електрика подається в будинки та підводиться до електроприладів за допомогою електропроводки — системи металевих дротів. Метали добре проводять електричний струм, тому будь-яке зіткнення з електропроводкою смертельно небезпечне для людини. Аби уникнути таких зіткнень, усі металеві дроти «одягнені» в ізолятори — речовини, які не проводять електричного струму. Зазвичай це пластмасова або гумова обмотка дроту, яку називають ізоляцією.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Електрика є небезпечним джерелом енергії. Щоб зробити цю небезпеку мінімальною, треба дотримуватися певних правил.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4375" y="3483050"/>
            <a:ext cx="3124200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5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Користуватися можна виключно справними електроприладами й електропроводкою.</a:t>
            </a:r>
            <a:endParaRPr i="1" sz="15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5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Перед тим, як користуватися електроприладом, треба уважно прочитати інструкцію для користування й дотримуватися зазначених у ній правил.</a:t>
            </a:r>
            <a:endParaRPr i="1" sz="15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5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Електроприлади, що працюють, не можна залишати без нагляду.</a:t>
            </a:r>
            <a:endParaRPr i="1" sz="15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5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Витягати вилку з розетки треба тільки за штепсель.</a:t>
            </a:r>
            <a:endParaRPr i="1" sz="15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5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У разі будь-яких проблем із електрикою треба одразу покликати дорослих.</a:t>
            </a:r>
            <a:endParaRPr i="1" sz="15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Побутове травмування можна отримати, неправильно користуючись хімічними речовинами. Існує поняття «побутова хімія». Так називають усі хімічні речовини, які людина застосовує в побуті.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Серед цих речовин є небезпечні. Вони входять до складу деяких мийних або дезінфікувальних засобів. У разі контакту таких засобів зі шкірою, очима, органами дихання і травлення можуть виникати ушкодження і травми. Такі речовини здатні викликати опіки й отруєння.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У побуті використовуються також отрутохімікати, наприклад, проти комах або гризунів. Людина теж може отруїтися цими речовинами.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Якщо ви користуєтеся мийними або дезінфікувальними засобами, то треба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знати правила їхнього використання. Насамперед ознайомитися з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інструкцією щодо користування ними й дотримуватися написаних у ній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правил.</a:t>
            </a:r>
            <a:endParaRPr/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6375" y="2771824"/>
            <a:ext cx="3085926" cy="2314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Безпека пішохода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Якщо ви йдете кудись пішки, то ви стаєте пішоходами, а коли їдете в транспорті — пасажирами.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Але і пішоходи, і пасажири мають дотримуватися правил дорожнього руху, щоб не створювати аварійної ситуації. Аварійною ситуацією називається ДТП — дорожньо-транспортна пригода.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ДТП — дуже неприємна, а іноді й трагічна ситуація.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Аби уникати таких ситуацій, діють «Правила дорожнього руху». У цих правилах чітко прописано, що пішоходові забороняється робити на дорозі, а що він обов’язково має виконувати.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Дбати про безпеку на дорозі означає дбати про власне життя і здоров’я.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Аби уникнути ДТП, пішохід повинен уважно стежити за ситуацією на дорозі, переходити дорогу тільки на пішохідних переходах. Якщо є світлофор — то на зелене світло. При цьому треба спочатку подивитися ліворуч, а потім, дійшовши до середини дороги, праворуч. Це необхідно для того, щоб переконатися, що поблизу немає транспортних засобів, які рухаються. Якщо ви переходите дорогу за правилами, а якісь водій/водійка порушують їх — їдуть на червоне світло або не зупиняються перед пішохідним переходом, — пропустіть їх. Бо ваше завдання — залишитися живими і здоровими.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Правила користування побутовою хімією</a:t>
            </a:r>
            <a:endParaRPr/>
          </a:p>
        </p:txBody>
      </p:sp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6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Перед тим, як користуватися побутовою хімією, треба уважно прочитати інструкцію для користування й дотримуватися зазначених у ній правил.</a:t>
            </a:r>
            <a:endParaRPr i="1" sz="16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6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Працювати з такими речовинами слід у рукавичках. Також варто одягати захисну маску.</a:t>
            </a:r>
            <a:endParaRPr i="1" sz="16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6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Потрібно бути обережним/обережною, стежити за тим, щоб речовина не потрапила в очі або на обличчя.</a:t>
            </a:r>
            <a:endParaRPr i="1" sz="16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6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Треба працювати лише в добре провітрюваних приміщеннях.</a:t>
            </a:r>
            <a:endParaRPr i="1" sz="16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i="1" lang="uk" sz="16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При ураженнях хімічними речовинами відразу покликати дорослих</a:t>
            </a:r>
            <a:endParaRPr i="1" sz="16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Проникнення в оселю зловмисників</a:t>
            </a:r>
            <a:endParaRPr/>
          </a:p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 не прикро, але на світі є зловмисники та зловмисниці, які можуть проникати в оселю задля крадіжки. Це треба враховувати, коли ви залишаєтеся вдома самі. Бо зловмисники/зловмисниці сподіваються на те, що дитина є недостатньо розумною, тому допоможе їм і сама відчинить двері. Ви будете захищеними, користуючись простим правилом: коли ви самі вдома, ніколи нікому не відчиняйте дверей.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Якщо ви почули, що хтось намагається відчинити двері у квартиру, потрібно подзвонити в поліцію за телефоном 102 ( в Іспанії 112)  і батькам.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Телефони батьків слід знати напам’ять.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Якщо ваша оселя під охороною, то скористайтеся тривожною кнопкою.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Буває так, що людина за дверима каже, що вона поштарка, електрик, сантехнік або працівниця газової служби. Чи так це, чи ні, у будь-якому разі не слід відчиняти дверей! Не треба вести розмову з людиною за дверима. Одразу подзвоніть батькам і розкажіть, що відбувається.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Безпека користування громадським транспортом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Користування громадським транспортом теж відбувається за певними правилами.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Сідати в транспорт і виходити з нього можна лише на зупинках громадського транспорту, на узбіччі або на тротуарі. Робити це треба тільки після повної зупинки транспортного засобу й обов’язково не з тієї сторони, де здійснюється рух транспорту.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Коли ви виходите з транспорту, то повинні бути уважними.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Якщо вам треба перейти на інший бік дороги, то не слід робити це на зупинці, бо для цього є перехід.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При переході дороги треба зробити так, щоб водії транспортних засобів вас бачили і змогли вчасно зреагувати на вашу появу. Будь-яка машина не може зупинитися раптово, в одну мить.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525" y="412275"/>
            <a:ext cx="7673250" cy="431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Пасажир як учасник дорожнього руху повинен дотримуватися певних правил: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1625" lvl="0" marL="457200" rtl="0" algn="l">
              <a:spcBef>
                <a:spcPts val="800"/>
              </a:spcBef>
              <a:spcAft>
                <a:spcPts val="0"/>
              </a:spcAft>
              <a:buClr>
                <a:srgbClr val="292B2C"/>
              </a:buClr>
              <a:buSzPts val="1150"/>
              <a:buFont typeface="Roboto"/>
              <a:buChar char="●"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не чіпати ручки дверей;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150"/>
              <a:buFont typeface="Roboto"/>
              <a:buChar char="●"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не тримати в руках гострі предмети, не гратися ними;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150"/>
              <a:buFont typeface="Roboto"/>
              <a:buChar char="●"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не висовувати руки й голову у вікна;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292B2C"/>
              </a:buClr>
              <a:buSzPts val="1150"/>
              <a:buFont typeface="Roboto"/>
              <a:buChar char="●"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обов’язково користуватися пасками безпеки.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925" y="509750"/>
            <a:ext cx="7326904" cy="41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Етика пасажира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Слово «етика» походить із грецького слова «звичай».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Етика є наукою, яка вивчає суспільні норми поведінки, звичаї.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Яких норм поведінки необхідно дотримуватися пасажирові автобуса чи тролейбуса?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По-перше, поважно ставитися до інших пасажирів, під час руху автомобіля не відволікати водія або водійку, не стояти біля дверей.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По-друге, не розштовхувати пасажирів ліктями, не заважати їм виходити або входити. </a:t>
            </a:r>
            <a:endParaRPr sz="1150">
              <a:solidFill>
                <a:srgbClr val="292B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1150">
                <a:solidFill>
                  <a:srgbClr val="292B2C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По-третє, не можна сідати в транспорт у брудному одязі, голосно говорити, умикати музику, їсти морозиво.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825" y="445025"/>
            <a:ext cx="7326904" cy="41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500" y="445025"/>
            <a:ext cx="7326904" cy="41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