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63" r:id="rId14"/>
    <p:sldId id="282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320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11-A4F1-466C-862B-9EA4C0A709DE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5CB0-C101-48A5-A0C8-DA29B20D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11-A4F1-466C-862B-9EA4C0A709DE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5CB0-C101-48A5-A0C8-DA29B20D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11-A4F1-466C-862B-9EA4C0A709DE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5CB0-C101-48A5-A0C8-DA29B20D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11-A4F1-466C-862B-9EA4C0A709DE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5CB0-C101-48A5-A0C8-DA29B20D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11-A4F1-466C-862B-9EA4C0A709DE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5CB0-C101-48A5-A0C8-DA29B20D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11-A4F1-466C-862B-9EA4C0A709DE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5CB0-C101-48A5-A0C8-DA29B20D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11-A4F1-466C-862B-9EA4C0A709DE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5CB0-C101-48A5-A0C8-DA29B20D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11-A4F1-466C-862B-9EA4C0A709DE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5CB0-C101-48A5-A0C8-DA29B20D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11-A4F1-466C-862B-9EA4C0A709DE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5CB0-C101-48A5-A0C8-DA29B20D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11-A4F1-466C-862B-9EA4C0A709DE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5CB0-C101-48A5-A0C8-DA29B20D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11-A4F1-466C-862B-9EA4C0A709DE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5CB0-C101-48A5-A0C8-DA29B20D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E8511-A4F1-466C-862B-9EA4C0A709DE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C5CB0-C101-48A5-A0C8-DA29B20D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0258084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4638" y="4635034"/>
            <a:ext cx="2519362" cy="22229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/>
              <a:t/>
            </a:r>
            <a:br>
              <a:rPr lang="uk-UA" sz="9600" b="1" dirty="0" smtClean="0"/>
            </a:br>
            <a:r>
              <a:rPr lang="uk-UA" sz="9600" b="1" dirty="0" smtClean="0">
                <a:solidFill>
                  <a:srgbClr val="0070C0"/>
                </a:solidFill>
              </a:rPr>
              <a:t>ЗДОРОВІ </a:t>
            </a:r>
            <a:br>
              <a:rPr lang="uk-UA" sz="9600" b="1" dirty="0" smtClean="0">
                <a:solidFill>
                  <a:srgbClr val="0070C0"/>
                </a:solidFill>
              </a:rPr>
            </a:br>
            <a:r>
              <a:rPr lang="uk-UA" sz="9600" b="1" dirty="0" smtClean="0">
                <a:solidFill>
                  <a:srgbClr val="0070C0"/>
                </a:solidFill>
              </a:rPr>
              <a:t>ЗУБИ -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85926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uk-UA" sz="9600" b="1" dirty="0" smtClean="0"/>
          </a:p>
          <a:p>
            <a:pPr algn="ctr">
              <a:buNone/>
            </a:pPr>
            <a:r>
              <a:rPr lang="uk-UA" sz="9600" b="1" dirty="0" smtClean="0"/>
              <a:t>       </a:t>
            </a:r>
            <a:r>
              <a:rPr lang="uk-UA" sz="9600" b="1" dirty="0" smtClean="0">
                <a:solidFill>
                  <a:srgbClr val="00B050"/>
                </a:solidFill>
              </a:rPr>
              <a:t>ЗАПОРУКА ЗДОРОВ’Я</a:t>
            </a:r>
            <a:endParaRPr lang="ru-RU" sz="96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tooth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2429430" cy="1838328"/>
          </a:xfrm>
          <a:prstGeom prst="rect">
            <a:avLst/>
          </a:prstGeom>
        </p:spPr>
      </p:pic>
      <p:pic>
        <p:nvPicPr>
          <p:cNvPr id="7" name="Рисунок 6" descr="page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11" y="0"/>
            <a:ext cx="2071689" cy="2071689"/>
          </a:xfrm>
          <a:prstGeom prst="rect">
            <a:avLst/>
          </a:prstGeom>
        </p:spPr>
      </p:pic>
      <p:pic>
        <p:nvPicPr>
          <p:cNvPr id="8" name="Рисунок 7" descr="page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000625"/>
            <a:ext cx="1857375" cy="1857375"/>
          </a:xfrm>
          <a:prstGeom prst="rect">
            <a:avLst/>
          </a:prstGeom>
        </p:spPr>
      </p:pic>
      <p:pic>
        <p:nvPicPr>
          <p:cNvPr id="9" name="Рисунок 8" descr="page (4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857375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Результат пошуку зображень за запитом &quot;картинка сладосте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205377" cy="42930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40152" y="0"/>
            <a:ext cx="7920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0" b="1" dirty="0" smtClean="0">
                <a:solidFill>
                  <a:srgbClr val="FF0000"/>
                </a:solidFill>
              </a:rPr>
              <a:t>!</a:t>
            </a:r>
            <a:endParaRPr lang="uk-UA" sz="30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013176"/>
            <a:ext cx="63362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різка зміна температури </a:t>
            </a:r>
            <a:endParaRPr lang="uk-UA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езультат пошуку зображень за запитом &quot;картинка никотин и зуб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Результат пошуку зображень за запитом &quot;картинка стоматолог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8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CC00CC"/>
                </a:solidFill>
              </a:rPr>
              <a:t>Внутрішня будова зуба</a:t>
            </a:r>
            <a:endParaRPr lang="ru-RU" sz="5400" b="1" dirty="0">
              <a:solidFill>
                <a:srgbClr val="CC00CC"/>
              </a:solidFill>
            </a:endParaRPr>
          </a:p>
        </p:txBody>
      </p:sp>
      <p:pic>
        <p:nvPicPr>
          <p:cNvPr id="3" name="Рисунок 2" descr="07ba3f69f83c5b7e3ea86db4c9fa960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124744"/>
            <a:ext cx="6624736" cy="58582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0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Веселий </a:t>
            </a:r>
            <a:r>
              <a:rPr lang="ru-RU" sz="4400" b="1" dirty="0" err="1" smtClean="0">
                <a:solidFill>
                  <a:srgbClr val="C00000"/>
                </a:solidFill>
              </a:rPr>
              <a:t>кошик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Результат пошуку зображень за запитом &quot;картинка кошик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</p:spPr>
      </p:pic>
      <p:pic>
        <p:nvPicPr>
          <p:cNvPr id="31748" name="Picture 4" descr="Результат пошуку зображень за запитом &quot;картинка кошиків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933056"/>
            <a:ext cx="2924944" cy="2924944"/>
          </a:xfrm>
          <a:prstGeom prst="rect">
            <a:avLst/>
          </a:prstGeom>
          <a:noFill/>
        </p:spPr>
      </p:pic>
      <p:pic>
        <p:nvPicPr>
          <p:cNvPr id="31752" name="Picture 8" descr="Результат пошуку зображень за запитом &quot;картинка кока-кол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437112"/>
            <a:ext cx="972108" cy="1296144"/>
          </a:xfrm>
          <a:prstGeom prst="rect">
            <a:avLst/>
          </a:prstGeom>
          <a:noFill/>
        </p:spPr>
      </p:pic>
      <p:pic>
        <p:nvPicPr>
          <p:cNvPr id="31754" name="Picture 10" descr="Результат пошуку зображень за запитом &quot;фрукти і овочі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276872"/>
            <a:ext cx="2520280" cy="1485165"/>
          </a:xfrm>
          <a:prstGeom prst="rect">
            <a:avLst/>
          </a:prstGeom>
          <a:noFill/>
        </p:spPr>
      </p:pic>
      <p:pic>
        <p:nvPicPr>
          <p:cNvPr id="31756" name="Picture 12" descr="Результат пошуку зображень за запитом &quot;картинка петрушки, селери, кропу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836712"/>
            <a:ext cx="2484276" cy="1656184"/>
          </a:xfrm>
          <a:prstGeom prst="rect">
            <a:avLst/>
          </a:prstGeom>
          <a:noFill/>
        </p:spPr>
      </p:pic>
      <p:sp>
        <p:nvSpPr>
          <p:cNvPr id="31758" name="AutoShape 14" descr="Результат пошуку зображень за запитом &quot;картинка молочные продукт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0" name="AutoShape 16" descr="Результат пошуку зображень за запитом &quot;картинка молочные продукт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2" name="AutoShape 18" descr="Результат пошуку зображень за запитом &quot;картинка молочные продукт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4" name="AutoShape 20" descr="Результат пошуку зображень за запитом &quot;картинка молочные продукт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1766" name="Picture 22" descr="Пов’язане зображенн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764704"/>
            <a:ext cx="2304256" cy="1542850"/>
          </a:xfrm>
          <a:prstGeom prst="rect">
            <a:avLst/>
          </a:prstGeom>
          <a:noFill/>
        </p:spPr>
      </p:pic>
      <p:pic>
        <p:nvPicPr>
          <p:cNvPr id="31768" name="Picture 24" descr="Результат пошуку зображень за запитом &quot;картинка цитрусові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764704"/>
            <a:ext cx="2452565" cy="1471539"/>
          </a:xfrm>
          <a:prstGeom prst="rect">
            <a:avLst/>
          </a:prstGeom>
          <a:noFill/>
        </p:spPr>
      </p:pic>
      <p:pic>
        <p:nvPicPr>
          <p:cNvPr id="31770" name="Picture 26" descr="Результат пошуку зображень за запитом &quot;картинка чіпси, попкорн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2204864"/>
            <a:ext cx="2304256" cy="2304256"/>
          </a:xfrm>
          <a:prstGeom prst="rect">
            <a:avLst/>
          </a:prstGeom>
          <a:noFill/>
        </p:spPr>
      </p:pic>
      <p:pic>
        <p:nvPicPr>
          <p:cNvPr id="31772" name="Picture 28" descr="Результат пошуку зображень за запитом &quot;картинка соуси&quot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2420888"/>
            <a:ext cx="2230388" cy="1482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3g9Ck7extVpilVw25otWG8K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43306" cy="2357429"/>
          </a:xfrm>
          <a:prstGeom prst="rect">
            <a:avLst/>
          </a:prstGeom>
        </p:spPr>
      </p:pic>
      <p:pic>
        <p:nvPicPr>
          <p:cNvPr id="10" name="Рисунок 9" descr="ulyibku-belosnezhn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14554"/>
            <a:ext cx="2560703" cy="2601674"/>
          </a:xfrm>
          <a:prstGeom prst="rect">
            <a:avLst/>
          </a:prstGeom>
        </p:spPr>
      </p:pic>
      <p:pic>
        <p:nvPicPr>
          <p:cNvPr id="9" name="Рисунок 8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-214338"/>
            <a:ext cx="2143140" cy="2714644"/>
          </a:xfrm>
          <a:prstGeom prst="rect">
            <a:avLst/>
          </a:prstGeom>
        </p:spPr>
      </p:pic>
      <p:pic>
        <p:nvPicPr>
          <p:cNvPr id="8" name="Рисунок 7" descr="n5017f94575264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603181"/>
            <a:ext cx="4000508" cy="2254819"/>
          </a:xfrm>
          <a:prstGeom prst="rect">
            <a:avLst/>
          </a:prstGeom>
        </p:spPr>
      </p:pic>
      <p:pic>
        <p:nvPicPr>
          <p:cNvPr id="7" name="Рисунок 6" descr="154494_562e173843080562e1738430b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01866" y="2357430"/>
            <a:ext cx="3542134" cy="2000264"/>
          </a:xfrm>
          <a:prstGeom prst="rect">
            <a:avLst/>
          </a:prstGeom>
        </p:spPr>
      </p:pic>
      <p:pic>
        <p:nvPicPr>
          <p:cNvPr id="6" name="Рисунок 5" descr="55f93c5e0a5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0"/>
            <a:ext cx="3357554" cy="2329974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622423"/>
            <a:ext cx="3357553" cy="2235577"/>
          </a:xfrm>
          <a:prstGeom prst="rect">
            <a:avLst/>
          </a:prstGeom>
        </p:spPr>
      </p:pic>
      <p:pic>
        <p:nvPicPr>
          <p:cNvPr id="3" name="Рисунок 2" descr="_7592947981235201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72132" y="4319589"/>
            <a:ext cx="3571868" cy="2538411"/>
          </a:xfrm>
          <a:prstGeom prst="rect">
            <a:avLst/>
          </a:prstGeom>
        </p:spPr>
      </p:pic>
      <p:pic>
        <p:nvPicPr>
          <p:cNvPr id="2" name="Рисунок 1" descr="1aprelya-000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493586">
            <a:off x="2540713" y="1827338"/>
            <a:ext cx="3778245" cy="283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РОТОВА    ПОРОЖНИНА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Результат пошуку зображень за запитом &quot;СКАЧАТЬ КАРТИНКУ ОТКРЫТЫЙ РОТ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4680520" cy="50508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132856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губи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860032" y="2276872"/>
            <a:ext cx="1584176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979712" y="2780928"/>
            <a:ext cx="576064" cy="23042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444208" y="1844824"/>
            <a:ext cx="63653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верхня, </a:t>
            </a:r>
          </a:p>
          <a:p>
            <a:r>
              <a:rPr lang="uk-UA" sz="4000" b="1" dirty="0" smtClean="0"/>
              <a:t>нижня </a:t>
            </a:r>
          </a:p>
          <a:p>
            <a:r>
              <a:rPr lang="uk-UA" sz="4000" b="1" dirty="0" smtClean="0"/>
              <a:t>щелепи</a:t>
            </a:r>
            <a:endParaRPr lang="uk-UA" sz="40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060104" y="2141240"/>
            <a:ext cx="136815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6" idx="1"/>
          </p:cNvCxnSpPr>
          <p:nvPr/>
        </p:nvCxnSpPr>
        <p:spPr>
          <a:xfrm flipH="1">
            <a:off x="4932040" y="2814320"/>
            <a:ext cx="1512168" cy="27029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11560" y="5373216"/>
            <a:ext cx="17101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/>
              <a:t>зуби</a:t>
            </a:r>
            <a:endParaRPr lang="uk-UA" sz="6000" b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2339752" y="2996952"/>
            <a:ext cx="2304256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660232" y="4941168"/>
            <a:ext cx="17043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/>
              <a:t>язик</a:t>
            </a:r>
            <a:endParaRPr lang="uk-UA" sz="6000" b="1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3995936" y="4869160"/>
            <a:ext cx="2808312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езультат пошуку зображень за запитом &quot;картинка полоскание рта водо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541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езультат пошуку зображень за запитом &quot;паста и щет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692696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0" b="1" dirty="0" smtClean="0">
                <a:solidFill>
                  <a:schemeClr val="bg1"/>
                </a:solidFill>
              </a:rPr>
              <a:t>двічі</a:t>
            </a:r>
            <a:r>
              <a:rPr lang="uk-UA" sz="8000" b="1" dirty="0" smtClean="0"/>
              <a:t> </a:t>
            </a:r>
            <a:endParaRPr lang="uk-UA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476672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В кожного своя</a:t>
            </a:r>
            <a:endParaRPr lang="uk-UA" sz="40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812360" y="1052736"/>
            <a:ext cx="554360" cy="29306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483768" y="1052736"/>
            <a:ext cx="2664296" cy="39604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зубочист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3282790" cy="2451152"/>
          </a:xfrm>
          <a:prstGeom prst="rect">
            <a:avLst/>
          </a:prstGeom>
          <a:noFill/>
        </p:spPr>
      </p:pic>
      <p:pic>
        <p:nvPicPr>
          <p:cNvPr id="25604" name="Picture 4" descr="Результат пошуку зображень за запитом &quot;картинка зубная нить и зубочистк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392" y="332656"/>
            <a:ext cx="5472608" cy="588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езультат пошуку зображень за запитом &quot;картинка чистить язы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34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36296" y="260648"/>
            <a:ext cx="792088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0000" b="1" dirty="0" smtClean="0">
                <a:solidFill>
                  <a:srgbClr val="FF0000"/>
                </a:solidFill>
              </a:rPr>
              <a:t>!</a:t>
            </a:r>
            <a:endParaRPr lang="uk-UA" sz="50000" b="1" dirty="0">
              <a:solidFill>
                <a:srgbClr val="FF0000"/>
              </a:solidFill>
            </a:endParaRPr>
          </a:p>
        </p:txBody>
      </p:sp>
      <p:pic>
        <p:nvPicPr>
          <p:cNvPr id="27652" name="Picture 4" descr="Результат пошуку зображень за запитом &quot;картинка смена холодного и горячего для зубо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768281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26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ЗДОРОВІ  ЗУБИ -</vt:lpstr>
      <vt:lpstr>Презентация PowerPoint</vt:lpstr>
      <vt:lpstr>РОТОВА    ПОРОЖНИНА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210</cp:revision>
  <dcterms:created xsi:type="dcterms:W3CDTF">2015-11-15T18:27:12Z</dcterms:created>
  <dcterms:modified xsi:type="dcterms:W3CDTF">2023-11-30T11:50:43Z</dcterms:modified>
</cp:coreProperties>
</file>