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b544bf2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b544bf2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b544bf2d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b544bf2d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b544bf2d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b544bf2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544bf2d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b544bf2d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b544bf2d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b544bf2d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b544bf2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b544bf2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b544bf2d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ab544bf2d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75" y="2489526"/>
            <a:ext cx="2951400" cy="14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Цінність </a:t>
            </a:r>
            <a:r>
              <a:rPr lang="uk"/>
              <a:t>життя</a:t>
            </a:r>
            <a:r>
              <a:rPr lang="uk"/>
              <a:t>. безпека та небезпека. безпека </a:t>
            </a:r>
            <a:r>
              <a:rPr lang="uk"/>
              <a:t>особистості</a:t>
            </a:r>
            <a:r>
              <a:rPr lang="uk"/>
              <a:t>. З</a:t>
            </a:r>
            <a:r>
              <a:rPr lang="uk"/>
              <a:t>агроза</a:t>
            </a:r>
            <a:r>
              <a:rPr lang="uk"/>
              <a:t> для безпеки. Безпечний простір.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Цінність життя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Цінність життя людини — у неповторності її особистості, її талантів, її мрій і можливостей. Історія розкриває нам неймовірну різноманітність життя наших предків. Сучасність показує таке ж різноманіття життя кожної сучасної людини.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Право на життя неможливо відібрати. Це визначається Основним Законом України. 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статті 27 цього Закону написано: «Кожна людина має невід’ємне право на життя. Ніхто не може бути свавільно позбавлений життя. Обов’язок держави — захищати життя людини. Кожен має право захищати своє життя і здоров’я інших людей від протиправних посягань».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й небезпека. Безпека особистості.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Безпека</a:t>
            </a:r>
            <a:r>
              <a:rPr i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 це відсутність загрози життю, здоров’ю людей, майну, тваринам, рослинам і довкіллю. Безпека забезпечується захистом і попередженням загроз.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Безпека особистості</a:t>
            </a: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передбачає, що людина перебуває в такому просторі, у якому ніщо не загрожує її здоров’ю, життю та добробуту, не перешкоджає досягненню бажаних для цієї людини цілей.</a:t>
            </a:r>
            <a:r>
              <a:rPr b="1" i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Державна безпека</a:t>
            </a:r>
            <a:r>
              <a:rPr b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передбачає захищеність життєво важливих інтересів усього суспільства й держави. Саме така захищеність і попередження загроз забезпечують сталий розвиток, добробут і незалежність держави.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Небезпека — це такі природні, техногенні і соціально-політичні явища, які здатні за певних умов завдавати шкоди здоров’ю чи життю людини або системам, що забезпечують життєдіяльність. Науковці й науковиці розрізняють ті небезпеки, що виявлять себе через роки, і ті небезпеки, шкода від яких може виникнути просто зараз. Є небезпеки, які не залежать від людини, наприклад, землетруси, виверження вулканів, повені, сильні вітри, снігові лавини. Інші небезпеки залежать від поведінки і дій людей, скажімо, забруднення навколишнього середовища, транспортні аварії, війни тощо.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71950"/>
            <a:ext cx="85206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837325"/>
            <a:ext cx="85206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Особистість убезпечується захистом її прав, перш за все права на гідне життя і свободу. Важливо, щоб людина була захищена від загроз насильства, кримінальних злочинів, безробіття.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775" y="1678175"/>
            <a:ext cx="6310450" cy="27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Загрози для безпеки. Безпечний простір.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Існують різні загрози для безпеки. Наприклад, знищення лісів призводить до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того, що річки міліють, змінюється клімат, стає дуже спекотно. Забруднення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повітря підвищує ризики появи захворювань дихальної системи. Такі загрози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називають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екологічними загрозами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Є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фізичні загрози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Так, на дорогах України травмується й гине велика кількість людей. Часто це відбувається тому, що учасники дорожнього руху не дотримуються правил дорожнього руху.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950" y="1152474"/>
            <a:ext cx="2329500" cy="15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950" y="3191738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Інколи людина страждає не від фізичних, а від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психологічних загроз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Вона може опинитися в конфліктній ситуації, зіткнутися із приниженням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і образами.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люди користуються Інтернетом, то вони стикаються з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інформаційними загрозами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які пов’язані з отриманням неправдивої інформації,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крадіжкою персональних даних, недоброзичливими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коментарями на свою адресу.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075" y="1322524"/>
            <a:ext cx="3097923" cy="161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650" y="3246138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0" y="1152475"/>
            <a:ext cx="7668500" cy="32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526175"/>
            <a:ext cx="8520600" cy="42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Навколо нас існують різноманітні загрози. Про них треба знати та вміти їх попереджувати. Наприклад, ви можете стикатися із загрозами, коли спілкуєтеся в Інтернеті. Для того, щоб їх уникнути, не треба долучати «в друзі» незнайомців, не надсилати будь-кому приватну інформацію: домашню адресу, номер телефона, номер школи, де ви навчаєтеся.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не виконувати певних правил дружньої до навколишнього середовища поведінки, то небезпечним може стати будь-яке місце, навіть дитячий майданчик. Їзда на велосипеді по заповненій машинами дорозі призведе до проблем і у вас, і у водіїв. Обгортки від морозива або шоколадки, які ви викинули не в смітник, будуть робити ваше оточення брудним і непривітним. Ваше образливе ставлення до однокласників чи однокласниць призведе до того, що ви залишитеся без товариства й без підтримки, коли вона буде вам потрібна.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Інколи люди самі руйнують свій безпечний простір: сваряться, палять або вживають наркотики, самі псують своє здоров’я, ризикують ним, не дотримуючись правил безпеки. Треба навчатися створювати і зберігати свій безпечний простір. Для цього ви маєте доброзичливо спілкуватися, надавати допомогу іншим, підтримувати один одного й відчувати себе щасливими від цього.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