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EE27-53AD-4CFB-A10C-75AEE70B6DE9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C1D6E-0A1F-424B-8EE0-6895598E0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964" y="1000108"/>
            <a:ext cx="608282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Колядки та </a:t>
            </a:r>
            <a:r>
              <a:rPr lang="ru-RU" dirty="0" err="1" smtClean="0"/>
              <a:t>щ</a:t>
            </a:r>
            <a:r>
              <a:rPr lang="uk-UA" dirty="0" err="1" smtClean="0"/>
              <a:t>едрівки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зерна, </a:t>
            </a:r>
            <a:r>
              <a:rPr lang="ru-RU" sz="2000" dirty="0" err="1" smtClean="0"/>
              <a:t>і</a:t>
            </a:r>
            <a:r>
              <a:rPr lang="ru-RU" sz="2000" dirty="0" smtClean="0"/>
              <a:t> слова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чарівними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кімната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відразу</a:t>
            </a:r>
            <a:r>
              <a:rPr lang="ru-RU" sz="2000" dirty="0" smtClean="0"/>
              <a:t> ставала широким полем, на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сходила зелена </a:t>
            </a:r>
            <a:r>
              <a:rPr lang="ru-RU" sz="2000" dirty="0" err="1" smtClean="0"/>
              <a:t>пшениця</a:t>
            </a:r>
            <a:r>
              <a:rPr lang="ru-RU" sz="2000" dirty="0" smtClean="0"/>
              <a:t>, починали </a:t>
            </a:r>
            <a:r>
              <a:rPr lang="ru-RU" sz="2000" dirty="0" err="1" smtClean="0"/>
              <a:t>співати</a:t>
            </a:r>
            <a:r>
              <a:rPr lang="ru-RU" sz="2000" dirty="0" smtClean="0"/>
              <a:t> пташки, </a:t>
            </a:r>
            <a:r>
              <a:rPr lang="ru-RU" sz="2000" dirty="0" err="1" smtClean="0"/>
              <a:t>розцвітали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волошки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польові</a:t>
            </a:r>
            <a:r>
              <a:rPr lang="ru-RU" sz="2000" dirty="0" smtClean="0"/>
              <a:t> маки. </a:t>
            </a:r>
            <a:r>
              <a:rPr lang="ru-RU" sz="2000" dirty="0" err="1" smtClean="0"/>
              <a:t>Надворі</a:t>
            </a:r>
            <a:r>
              <a:rPr lang="ru-RU" sz="2000" dirty="0" smtClean="0"/>
              <a:t> гула </a:t>
            </a:r>
            <a:r>
              <a:rPr lang="ru-RU" sz="2000" dirty="0" err="1" smtClean="0"/>
              <a:t>хуртовина</a:t>
            </a:r>
            <a:r>
              <a:rPr lang="ru-RU" sz="2000" dirty="0" smtClean="0"/>
              <a:t>, та тут </a:t>
            </a:r>
            <a:r>
              <a:rPr lang="ru-RU" sz="2000" dirty="0" err="1" smtClean="0"/>
              <a:t>усі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раділи</a:t>
            </a:r>
            <a:r>
              <a:rPr lang="ru-RU" sz="2000" dirty="0" smtClean="0"/>
              <a:t>, </a:t>
            </a:r>
            <a:r>
              <a:rPr lang="ru-RU" sz="2000" dirty="0" err="1" smtClean="0"/>
              <a:t>бо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маленькі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колядники</a:t>
            </a:r>
            <a:r>
              <a:rPr lang="ru-RU" sz="2000" dirty="0" smtClean="0"/>
              <a:t> приносили до </a:t>
            </a:r>
            <a:r>
              <a:rPr lang="ru-RU" sz="2000" dirty="0" err="1" smtClean="0"/>
              <a:t>кожної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хати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жменьку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веселої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весни</a:t>
            </a:r>
            <a:r>
              <a:rPr lang="ru-RU" sz="2000" dirty="0" smtClean="0"/>
              <a:t>. </a:t>
            </a:r>
            <a:r>
              <a:rPr lang="ru-RU" sz="2000" dirty="0" err="1" smtClean="0"/>
              <a:t>Гретій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празник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найщедрішим</a:t>
            </a:r>
            <a:r>
              <a:rPr lang="ru-RU" sz="2000" dirty="0" smtClean="0"/>
              <a:t>, </a:t>
            </a:r>
            <a:r>
              <a:rPr lang="ru-RU" sz="2000" dirty="0" err="1" smtClean="0"/>
              <a:t>бо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колядники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цілий</a:t>
            </a:r>
            <a:r>
              <a:rPr lang="ru-RU" sz="2000" dirty="0" smtClean="0"/>
              <a:t> день </a:t>
            </a:r>
            <a:r>
              <a:rPr lang="ru-RU" sz="2000" dirty="0" err="1" smtClean="0"/>
              <a:t>щедрували</a:t>
            </a:r>
            <a:r>
              <a:rPr lang="ru-RU" sz="2000" dirty="0" smtClean="0"/>
              <a:t>. </a:t>
            </a:r>
            <a:r>
              <a:rPr lang="ru-RU" sz="2000" dirty="0" err="1" smtClean="0"/>
              <a:t>Мені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заспівали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оцю</a:t>
            </a:r>
            <a:r>
              <a:rPr lang="ru-RU" sz="2000" dirty="0" smtClean="0"/>
              <a:t> </a:t>
            </a:r>
            <a:r>
              <a:rPr lang="ru-RU" sz="2000" dirty="0" err="1" smtClean="0"/>
              <a:t>щедрівку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3"/>
            <a:ext cx="9144000" cy="4929198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b="1" dirty="0" smtClean="0"/>
              <a:t>ОЙ СИВАЯ ТА І ЗОЗУЛЕНЬКА</a:t>
            </a:r>
          </a:p>
          <a:p>
            <a:endParaRPr lang="ru-RU" dirty="0" smtClean="0"/>
          </a:p>
          <a:p>
            <a:r>
              <a:rPr lang="ru-RU" dirty="0" smtClean="0"/>
              <a:t>Ой сивая 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зозуленька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err="1" smtClean="0"/>
              <a:t>Усі</a:t>
            </a:r>
            <a:r>
              <a:rPr lang="ru-RU" dirty="0" smtClean="0"/>
              <a:t> сади 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облітала</a:t>
            </a:r>
            <a:endParaRPr lang="ru-RU" dirty="0" smtClean="0"/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А в одному та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бувала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А в </a:t>
            </a:r>
            <a:r>
              <a:rPr lang="ru-RU" dirty="0" err="1" smtClean="0"/>
              <a:t>тім</a:t>
            </a:r>
            <a:r>
              <a:rPr lang="ru-RU" dirty="0" smtClean="0"/>
              <a:t> саду три </a:t>
            </a:r>
            <a:r>
              <a:rPr lang="ru-RU" dirty="0" err="1" smtClean="0"/>
              <a:t>тереми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красне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У другому ясен </a:t>
            </a:r>
            <a:r>
              <a:rPr lang="ru-RU" dirty="0" err="1" smtClean="0"/>
              <a:t>місяць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А в </a:t>
            </a:r>
            <a:r>
              <a:rPr lang="ru-RU" dirty="0" err="1" smtClean="0"/>
              <a:t>третьому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Ясен </a:t>
            </a:r>
            <a:r>
              <a:rPr lang="ru-RU" dirty="0" err="1" smtClean="0"/>
              <a:t>місяць</a:t>
            </a:r>
            <a:r>
              <a:rPr lang="ru-RU" dirty="0" smtClean="0"/>
              <a:t> — пан </a:t>
            </a:r>
            <a:r>
              <a:rPr lang="ru-RU" dirty="0" err="1" smtClean="0"/>
              <a:t>господар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Красне </a:t>
            </a:r>
            <a:r>
              <a:rPr lang="ru-RU" dirty="0" err="1" smtClean="0"/>
              <a:t>сонце</a:t>
            </a:r>
            <a:r>
              <a:rPr lang="ru-RU" dirty="0" smtClean="0"/>
              <a:t> — </a:t>
            </a:r>
            <a:r>
              <a:rPr lang="ru-RU" dirty="0" err="1" smtClean="0"/>
              <a:t>жона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err="1" smtClean="0"/>
              <a:t>Дрібні</a:t>
            </a:r>
            <a:r>
              <a:rPr lang="ru-RU" dirty="0" smtClean="0"/>
              <a:t>  </a:t>
            </a:r>
            <a:r>
              <a:rPr lang="ru-RU" dirty="0" err="1" smtClean="0"/>
              <a:t>зірки</a:t>
            </a:r>
            <a:r>
              <a:rPr lang="ru-RU" dirty="0" smtClean="0"/>
              <a:t> 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Щедрий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Добрим</a:t>
            </a:r>
            <a:r>
              <a:rPr lang="ru-RU" dirty="0" smtClean="0"/>
              <a:t> людям на </a:t>
            </a:r>
            <a:r>
              <a:rPr lang="ru-RU" dirty="0" err="1" smtClean="0"/>
              <a:t>здоров'я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844" y="4286256"/>
            <a:ext cx="2361740" cy="230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 </a:t>
            </a:r>
            <a:r>
              <a:rPr lang="ru-RU" sz="2000" dirty="0" err="1" smtClean="0"/>
              <a:t>наступного</a:t>
            </a:r>
            <a:r>
              <a:rPr lang="ru-RU" sz="2000" dirty="0" smtClean="0"/>
              <a:t> дня, </a:t>
            </a:r>
            <a:r>
              <a:rPr lang="ru-RU" sz="2000" dirty="0" err="1" smtClean="0"/>
              <a:t>зранку</a:t>
            </a:r>
            <a:r>
              <a:rPr lang="ru-RU" sz="2000" dirty="0" smtClean="0"/>
              <a:t>, люди </a:t>
            </a:r>
            <a:r>
              <a:rPr lang="ru-RU" sz="2000" dirty="0" err="1" smtClean="0"/>
              <a:t>йшли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річки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ставка. Там вони </a:t>
            </a:r>
            <a:r>
              <a:rPr lang="ru-RU" sz="2000" dirty="0" err="1" smtClean="0"/>
              <a:t>вирізали</a:t>
            </a:r>
            <a:r>
              <a:rPr lang="ru-RU" sz="2000" dirty="0" smtClean="0"/>
              <a:t> великого </a:t>
            </a:r>
            <a:r>
              <a:rPr lang="ru-RU" sz="2000" dirty="0" err="1" smtClean="0"/>
              <a:t>хреста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льоду</a:t>
            </a:r>
            <a:r>
              <a:rPr lang="ru-RU" sz="2000" dirty="0" smtClean="0"/>
              <a:t>. Приходив </a:t>
            </a:r>
            <a:r>
              <a:rPr lang="ru-RU" sz="2000" dirty="0" err="1" smtClean="0"/>
              <a:t>священик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освячував</a:t>
            </a:r>
            <a:r>
              <a:rPr lang="ru-RU" sz="2000" dirty="0" smtClean="0"/>
              <a:t> воду. Люди набирали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у </a:t>
            </a:r>
            <a:r>
              <a:rPr lang="ru-RU" sz="2000" dirty="0" err="1" smtClean="0"/>
              <a:t>глечики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тієї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водиці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берегли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, </a:t>
            </a:r>
            <a:r>
              <a:rPr lang="ru-RU" sz="2000" dirty="0" err="1" smtClean="0"/>
              <a:t>ласкаво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водичкою-йорданичкою</a:t>
            </a:r>
            <a:r>
              <a:rPr lang="ru-RU" sz="2000" dirty="0" smtClean="0"/>
              <a:t>, </a:t>
            </a:r>
            <a:r>
              <a:rPr lang="ru-RU" sz="2000" dirty="0" err="1" smtClean="0"/>
              <a:t>бо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жива вода, яка приносила 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красу. І свято </a:t>
            </a:r>
            <a:r>
              <a:rPr lang="ru-RU" sz="2000" dirty="0" err="1" smtClean="0"/>
              <a:t>називалося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Святе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Водохреще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Йордан.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найсміливіші</a:t>
            </a:r>
            <a:r>
              <a:rPr lang="ru-RU" sz="2000" dirty="0" smtClean="0"/>
              <a:t> юнаки </a:t>
            </a:r>
            <a:r>
              <a:rPr lang="ru-RU" sz="2000" dirty="0" err="1" smtClean="0"/>
              <a:t>купалися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ополонці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співали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Йордан, Йордан, вода </a:t>
            </a:r>
            <a:r>
              <a:rPr lang="ru-RU" sz="2000" dirty="0" err="1" smtClean="0"/>
              <a:t>студененька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Пречиста </a:t>
            </a:r>
            <a:r>
              <a:rPr lang="ru-RU" sz="2000" dirty="0" err="1" smtClean="0"/>
              <a:t>Діва</a:t>
            </a:r>
            <a:r>
              <a:rPr lang="ru-RU" sz="2000" dirty="0" smtClean="0"/>
              <a:t> воду брала,</a:t>
            </a:r>
          </a:p>
          <a:p>
            <a:r>
              <a:rPr lang="ru-RU" sz="2000" dirty="0" err="1" smtClean="0"/>
              <a:t>Своє</a:t>
            </a:r>
            <a:r>
              <a:rPr lang="ru-RU" sz="2000" dirty="0" smtClean="0"/>
              <a:t> дитя </a:t>
            </a:r>
            <a:r>
              <a:rPr lang="ru-RU" sz="2000" dirty="0" err="1" smtClean="0"/>
              <a:t>напувала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7181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Священик</a:t>
            </a:r>
            <a:r>
              <a:rPr lang="ru-RU" sz="2000" dirty="0" smtClean="0"/>
              <a:t> ходив по селу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скроплював</a:t>
            </a:r>
            <a:r>
              <a:rPr lang="ru-RU" sz="2000" dirty="0" smtClean="0"/>
              <a:t> святою </a:t>
            </a:r>
            <a:r>
              <a:rPr lang="ru-RU" sz="2000" dirty="0" err="1" smtClean="0"/>
              <a:t>водичкою-йорданичкою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оселю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до людей у </a:t>
            </a:r>
            <a:r>
              <a:rPr lang="ru-RU" sz="2000" dirty="0" err="1" smtClean="0"/>
              <a:t>двір</a:t>
            </a:r>
            <a:r>
              <a:rPr lang="ru-RU" sz="2000" dirty="0" smtClean="0"/>
              <a:t> приходило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щастя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обминали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нечисті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зла. А </a:t>
            </a:r>
            <a:r>
              <a:rPr lang="ru-RU" sz="2000" dirty="0" err="1" smtClean="0"/>
              <a:t>наші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маленькі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колядники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попереду</a:t>
            </a:r>
            <a:r>
              <a:rPr lang="ru-RU" sz="2000" dirty="0" smtClean="0"/>
              <a:t>, </a:t>
            </a:r>
            <a:r>
              <a:rPr lang="ru-RU" sz="2000" dirty="0" err="1" smtClean="0"/>
              <a:t>гукаючи</a:t>
            </a:r>
            <a:r>
              <a:rPr lang="ru-RU" sz="2000" dirty="0" smtClean="0"/>
              <a:t>: Роди, Боже, жито, </a:t>
            </a:r>
            <a:r>
              <a:rPr lang="ru-RU" sz="2000" dirty="0" err="1" smtClean="0"/>
              <a:t>пшеницю</a:t>
            </a:r>
            <a:r>
              <a:rPr lang="ru-RU" sz="2000" dirty="0" smtClean="0"/>
              <a:t>, </a:t>
            </a:r>
            <a:r>
              <a:rPr lang="ru-RU" sz="2000" dirty="0" err="1" smtClean="0"/>
              <a:t>Кірилейса</a:t>
            </a:r>
            <a:r>
              <a:rPr lang="ru-RU" sz="2000" dirty="0" smtClean="0"/>
              <a:t>! Вони добре знали,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давньогрецькі</a:t>
            </a:r>
            <a:r>
              <a:rPr lang="ru-RU" sz="2000" dirty="0" smtClean="0"/>
              <a:t> слова «</a:t>
            </a:r>
            <a:r>
              <a:rPr lang="ru-RU" sz="2000" dirty="0" err="1" smtClean="0"/>
              <a:t>Кіріє</a:t>
            </a:r>
            <a:r>
              <a:rPr lang="ru-RU" sz="2000" dirty="0" smtClean="0"/>
              <a:t>, </a:t>
            </a:r>
            <a:r>
              <a:rPr lang="ru-RU" sz="2000" dirty="0" err="1" smtClean="0"/>
              <a:t>елейсон</a:t>
            </a:r>
            <a:r>
              <a:rPr lang="ru-RU" sz="2000" dirty="0" smtClean="0"/>
              <a:t>» </a:t>
            </a:r>
            <a:r>
              <a:rPr lang="ru-RU" sz="2000" dirty="0" err="1" smtClean="0"/>
              <a:t>означають</a:t>
            </a:r>
            <a:r>
              <a:rPr lang="ru-RU" sz="2000" dirty="0" smtClean="0"/>
              <a:t> «Господи, помилуй». Про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говорила бабуся.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І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колядники</a:t>
            </a:r>
            <a:r>
              <a:rPr lang="ru-RU" sz="2400" dirty="0" smtClean="0"/>
              <a:t> заходили до </a:t>
            </a:r>
            <a:r>
              <a:rPr lang="ru-RU" sz="2400" dirty="0" err="1" smtClean="0"/>
              <a:t>кожної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хати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нікого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забували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бабусі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жила на краю села, </a:t>
            </a:r>
            <a:r>
              <a:rPr lang="ru-RU" sz="2400" dirty="0" err="1" smtClean="0"/>
              <a:t>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хворої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дівчинки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мешкала у великому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найвищому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поверсі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  </a:t>
            </a:r>
            <a:r>
              <a:rPr lang="ru-RU" sz="2400" dirty="0" err="1" smtClean="0"/>
              <a:t>самісіньким</a:t>
            </a:r>
            <a:r>
              <a:rPr lang="ru-RU" sz="2400" dirty="0" smtClean="0"/>
              <a:t>   </a:t>
            </a:r>
            <a:r>
              <a:rPr lang="ru-RU" sz="2400" dirty="0" err="1" smtClean="0"/>
              <a:t>дахом</a:t>
            </a:r>
            <a:r>
              <a:rPr lang="ru-RU" sz="2400" dirty="0" smtClean="0"/>
              <a:t>.   </a:t>
            </a:r>
            <a:r>
              <a:rPr lang="ru-RU" sz="2400" dirty="0" err="1" smtClean="0"/>
              <a:t>Колядники</a:t>
            </a:r>
            <a:r>
              <a:rPr lang="ru-RU" sz="2400" dirty="0" smtClean="0"/>
              <a:t>   приносили   </a:t>
            </a:r>
            <a:r>
              <a:rPr lang="ru-RU" sz="2400" dirty="0" err="1" smtClean="0"/>
              <a:t>самотній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бабусі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радість</a:t>
            </a:r>
            <a:r>
              <a:rPr lang="ru-RU" sz="2400" dirty="0" smtClean="0"/>
              <a:t>, а </a:t>
            </a:r>
            <a:r>
              <a:rPr lang="ru-RU" sz="2400" dirty="0" err="1" smtClean="0"/>
              <a:t>дівчинці</a:t>
            </a:r>
            <a:r>
              <a:rPr lang="ru-RU" sz="2400" dirty="0" smtClean="0"/>
              <a:t> — 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. І </a:t>
            </a:r>
            <a:r>
              <a:rPr lang="ru-RU" sz="2400" dirty="0" err="1" smtClean="0"/>
              <a:t>ви</a:t>
            </a:r>
            <a:r>
              <a:rPr lang="ru-RU" sz="2400" dirty="0" smtClean="0"/>
              <a:t>, </a:t>
            </a:r>
            <a:r>
              <a:rPr lang="ru-RU" sz="2400" dirty="0" err="1" smtClean="0"/>
              <a:t>любі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навчіться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оцих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чарівних</a:t>
            </a:r>
            <a:r>
              <a:rPr lang="ru-RU" sz="2400" dirty="0" smtClean="0"/>
              <a:t> колядок   та   </a:t>
            </a:r>
            <a:r>
              <a:rPr lang="ru-RU" sz="2400" dirty="0" err="1" smtClean="0"/>
              <a:t>щедрівок</a:t>
            </a:r>
            <a:r>
              <a:rPr lang="ru-RU" sz="2400" dirty="0" smtClean="0"/>
              <a:t>.   </a:t>
            </a:r>
            <a:r>
              <a:rPr lang="ru-RU" sz="2400" dirty="0" err="1" smtClean="0"/>
              <a:t>Тато</a:t>
            </a:r>
            <a:r>
              <a:rPr lang="ru-RU" sz="2400" dirty="0" smtClean="0"/>
              <a:t>  </a:t>
            </a:r>
            <a:r>
              <a:rPr lang="ru-RU" sz="2400" dirty="0" err="1" smtClean="0"/>
              <a:t>допоможе</a:t>
            </a:r>
            <a:r>
              <a:rPr lang="ru-RU" sz="2400" dirty="0" smtClean="0"/>
              <a:t>   вам   </a:t>
            </a:r>
            <a:r>
              <a:rPr lang="ru-RU" sz="2400" dirty="0" err="1" smtClean="0"/>
              <a:t>змайструвати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різдвяну</a:t>
            </a:r>
            <a:r>
              <a:rPr lang="ru-RU" sz="2400" dirty="0" smtClean="0"/>
              <a:t> </a:t>
            </a:r>
            <a:r>
              <a:rPr lang="ru-RU" sz="2400" dirty="0" err="1" smtClean="0"/>
              <a:t>зірку</a:t>
            </a:r>
            <a:r>
              <a:rPr lang="ru-RU" sz="2400" dirty="0" smtClean="0"/>
              <a:t>, а </a:t>
            </a:r>
            <a:r>
              <a:rPr lang="ru-RU" sz="2400" dirty="0" err="1" smtClean="0"/>
              <a:t>дідусь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подарує</a:t>
            </a:r>
            <a:r>
              <a:rPr lang="ru-RU" sz="2400" dirty="0" smtClean="0"/>
              <a:t> </a:t>
            </a:r>
            <a:r>
              <a:rPr lang="ru-RU" sz="2400" dirty="0" err="1" smtClean="0"/>
              <a:t>срібний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дзвіночок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той,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іще</a:t>
            </a:r>
            <a:r>
              <a:rPr lang="ru-RU" sz="2400" dirty="0" smtClean="0"/>
              <a:t> маленьким хлопчиком ходив </a:t>
            </a:r>
            <a:r>
              <a:rPr lang="ru-RU" sz="2400" dirty="0" err="1" smtClean="0"/>
              <a:t>колядувати</a:t>
            </a:r>
            <a:r>
              <a:rPr lang="ru-RU" sz="2400" dirty="0" smtClean="0"/>
              <a:t>.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станете </a:t>
            </a:r>
            <a:r>
              <a:rPr lang="ru-RU" sz="2400" dirty="0" err="1" smtClean="0"/>
              <a:t>колядниками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приносять</a:t>
            </a:r>
            <a:r>
              <a:rPr lang="ru-RU" sz="2400" dirty="0" smtClean="0"/>
              <a:t> людям добру </a:t>
            </a:r>
            <a:r>
              <a:rPr lang="ru-RU" sz="2400" dirty="0" err="1" smtClean="0"/>
              <a:t>вістку</a:t>
            </a:r>
            <a:r>
              <a:rPr lang="ru-RU" sz="2400" dirty="0" smtClean="0"/>
              <a:t>, </a:t>
            </a:r>
            <a:r>
              <a:rPr lang="ru-RU" sz="2400" dirty="0" err="1" smtClean="0"/>
              <a:t>щастя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00438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Колядки </a:t>
            </a:r>
          </a:p>
          <a:p>
            <a:r>
              <a:rPr lang="ru-RU" sz="2400" dirty="0" smtClean="0"/>
              <a:t>       Колядки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обрядові</a:t>
            </a:r>
            <a:r>
              <a:rPr lang="ru-RU" sz="2400" dirty="0" smtClean="0"/>
              <a:t>, величально </a:t>
            </a:r>
            <a:r>
              <a:rPr lang="ru-RU" sz="2400" dirty="0" err="1" smtClean="0"/>
              <a:t>обрядові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зимові</a:t>
            </a:r>
            <a:r>
              <a:rPr lang="ru-RU" sz="2400" dirty="0" smtClean="0"/>
              <a:t> свята,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Різдво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       </a:t>
            </a:r>
            <a:r>
              <a:rPr lang="ru-RU" sz="2400" dirty="0" err="1" smtClean="0"/>
              <a:t>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колядування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давню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, </a:t>
            </a:r>
            <a:r>
              <a:rPr lang="ru-RU" sz="2400" dirty="0" err="1" smtClean="0"/>
              <a:t>коріння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сягають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арійських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часів</a:t>
            </a:r>
            <a:r>
              <a:rPr lang="ru-RU" sz="2400" dirty="0" smtClean="0"/>
              <a:t>. Колядки </a:t>
            </a:r>
            <a:r>
              <a:rPr lang="ru-RU" sz="2400" dirty="0" err="1" smtClean="0"/>
              <a:t>пов'язані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днем </a:t>
            </a:r>
            <a:r>
              <a:rPr lang="ru-RU" sz="2400" dirty="0" err="1" smtClean="0"/>
              <a:t>зимового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сонцестояння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наші</a:t>
            </a:r>
            <a:r>
              <a:rPr lang="ru-RU" sz="2400" dirty="0" smtClean="0"/>
              <a:t> предки </a:t>
            </a:r>
            <a:r>
              <a:rPr lang="ru-RU" sz="2400" dirty="0" err="1" smtClean="0"/>
              <a:t>називали</a:t>
            </a:r>
            <a:r>
              <a:rPr lang="ru-RU" sz="2400" dirty="0" smtClean="0"/>
              <a:t> святом </a:t>
            </a:r>
            <a:r>
              <a:rPr lang="ru-RU" sz="2400" dirty="0" err="1" smtClean="0"/>
              <a:t>Коляди</a:t>
            </a:r>
            <a:r>
              <a:rPr lang="ru-RU" sz="2400" dirty="0" smtClean="0"/>
              <a:t>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святкували</a:t>
            </a:r>
            <a:r>
              <a:rPr lang="ru-RU" sz="2400" dirty="0" smtClean="0"/>
              <a:t> 25 </a:t>
            </a:r>
            <a:r>
              <a:rPr lang="ru-RU" sz="2400" dirty="0" err="1" smtClean="0"/>
              <a:t>грудня</a:t>
            </a:r>
            <a:r>
              <a:rPr lang="ru-RU" sz="2400" dirty="0" smtClean="0"/>
              <a:t>. </a:t>
            </a:r>
            <a:r>
              <a:rPr lang="ru-RU" sz="2400" dirty="0" err="1" smtClean="0"/>
              <a:t>Вважалося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день </a:t>
            </a:r>
            <a:r>
              <a:rPr lang="ru-RU" sz="2400" dirty="0" err="1" smtClean="0"/>
              <a:t>Сонце</a:t>
            </a:r>
            <a:r>
              <a:rPr lang="ru-RU" sz="2400" dirty="0" smtClean="0"/>
              <a:t> </a:t>
            </a:r>
            <a:r>
              <a:rPr lang="ru-RU" sz="2400" dirty="0" err="1" smtClean="0"/>
              <a:t>з'їдає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Коротун</a:t>
            </a:r>
            <a:r>
              <a:rPr lang="ru-RU" sz="2400" dirty="0" smtClean="0"/>
              <a:t>. Всесильна богиня Коляда в </a:t>
            </a:r>
            <a:r>
              <a:rPr lang="ru-RU" sz="2400" dirty="0" err="1" smtClean="0"/>
              <a:t>Дніпровських</a:t>
            </a:r>
            <a:r>
              <a:rPr lang="ru-RU" sz="2400" dirty="0" smtClean="0"/>
              <a:t> водах </a:t>
            </a:r>
            <a:r>
              <a:rPr lang="ru-RU" sz="2400" dirty="0" err="1" smtClean="0"/>
              <a:t>народжувала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сонце</a:t>
            </a:r>
            <a:r>
              <a:rPr lang="ru-RU" sz="2400" dirty="0" smtClean="0"/>
              <a:t> — маленького </a:t>
            </a:r>
            <a:r>
              <a:rPr lang="ru-RU" sz="2400" dirty="0" err="1" smtClean="0"/>
              <a:t>Божича</a:t>
            </a:r>
            <a:r>
              <a:rPr lang="ru-RU" sz="2400" dirty="0" smtClean="0"/>
              <a:t>. </a:t>
            </a:r>
            <a:r>
              <a:rPr lang="ru-RU" sz="2400" dirty="0" err="1" smtClean="0"/>
              <a:t>Язичники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новонародженого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проганяли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Коротуна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з'їсти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Сонце</a:t>
            </a:r>
            <a:r>
              <a:rPr lang="ru-RU" sz="2400" dirty="0" smtClean="0"/>
              <a:t>,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ходили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хати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хати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сповістити</a:t>
            </a:r>
            <a:r>
              <a:rPr lang="ru-RU" sz="2400" dirty="0" smtClean="0"/>
              <a:t> людей про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нового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 носили </a:t>
            </a:r>
            <a:r>
              <a:rPr lang="ru-RU" sz="2400" dirty="0" err="1" smtClean="0"/>
              <a:t>з</a:t>
            </a:r>
            <a:r>
              <a:rPr lang="ru-RU" sz="2400" dirty="0" smtClean="0"/>
              <a:t> собою. Як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небі</a:t>
            </a:r>
            <a:r>
              <a:rPr lang="ru-RU" sz="2400" dirty="0" smtClean="0"/>
              <a:t> сходила зоря, </a:t>
            </a:r>
            <a:r>
              <a:rPr lang="ru-RU" sz="2400" dirty="0" err="1" smtClean="0"/>
              <a:t>колядники</a:t>
            </a:r>
            <a:r>
              <a:rPr lang="ru-RU" sz="2400" dirty="0" smtClean="0"/>
              <a:t> заходили в </a:t>
            </a:r>
            <a:r>
              <a:rPr lang="ru-RU" sz="2400" dirty="0" err="1" smtClean="0"/>
              <a:t>двір</a:t>
            </a:r>
            <a:r>
              <a:rPr lang="ru-RU" sz="2400" dirty="0" smtClean="0"/>
              <a:t>, </a:t>
            </a:r>
            <a:r>
              <a:rPr lang="ru-RU" sz="2400" dirty="0" err="1" smtClean="0"/>
              <a:t>кличкали</a:t>
            </a:r>
            <a:r>
              <a:rPr lang="ru-RU" sz="2400" dirty="0" smtClean="0"/>
              <a:t> господаря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пісень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сонце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місяць</a:t>
            </a:r>
            <a:r>
              <a:rPr lang="ru-RU" sz="2400" dirty="0" smtClean="0"/>
              <a:t>, </a:t>
            </a:r>
            <a:r>
              <a:rPr lang="ru-RU" sz="2400" dirty="0" err="1" smtClean="0"/>
              <a:t>зорі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стали </a:t>
            </a:r>
            <a:r>
              <a:rPr lang="ru-RU" sz="2400" dirty="0" err="1" smtClean="0"/>
              <a:t>називати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колядами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колядками.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148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,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появою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християнської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релігії</a:t>
            </a:r>
            <a:r>
              <a:rPr lang="ru-RU" sz="2400" dirty="0" smtClean="0"/>
              <a:t> обряд </a:t>
            </a:r>
            <a:r>
              <a:rPr lang="ru-RU" sz="2400" dirty="0" err="1" smtClean="0"/>
              <a:t>колядування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приурочений до </a:t>
            </a:r>
            <a:r>
              <a:rPr lang="ru-RU" sz="2400" dirty="0" err="1" smtClean="0"/>
              <a:t>Різдва</a:t>
            </a:r>
            <a:r>
              <a:rPr lang="ru-RU" sz="2400" dirty="0" smtClean="0"/>
              <a:t> </a:t>
            </a:r>
            <a:r>
              <a:rPr lang="ru-RU" sz="2400" dirty="0" err="1" smtClean="0"/>
              <a:t>Христового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 колядках </a:t>
            </a:r>
            <a:r>
              <a:rPr lang="ru-RU" sz="2400" dirty="0" err="1" smtClean="0"/>
              <a:t>з’явились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мотиви</a:t>
            </a:r>
            <a:r>
              <a:rPr lang="ru-RU" sz="2400" dirty="0" smtClean="0"/>
              <a:t>. </a:t>
            </a:r>
            <a:r>
              <a:rPr lang="ru-RU" sz="2400" dirty="0" err="1" smtClean="0"/>
              <a:t>Традиція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колядування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збереглася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. Як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небі</a:t>
            </a:r>
            <a:r>
              <a:rPr lang="ru-RU" sz="2400" dirty="0" smtClean="0"/>
              <a:t> </a:t>
            </a:r>
            <a:r>
              <a:rPr lang="ru-RU" sz="2400" dirty="0" err="1" smtClean="0"/>
              <a:t>являється</a:t>
            </a:r>
            <a:r>
              <a:rPr lang="ru-RU" sz="2400" dirty="0" smtClean="0"/>
              <a:t> перша зоря — </a:t>
            </a:r>
            <a:r>
              <a:rPr lang="ru-RU" sz="2400" dirty="0" err="1" smtClean="0"/>
              <a:t>розпочинається</a:t>
            </a:r>
            <a:r>
              <a:rPr lang="ru-RU" sz="2400" dirty="0" smtClean="0"/>
              <a:t> Свята Вечеря, а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збираються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гуртомі</a:t>
            </a:r>
            <a:r>
              <a:rPr lang="ru-RU" sz="2400" dirty="0" smtClean="0"/>
              <a:t> </a:t>
            </a:r>
            <a:r>
              <a:rPr lang="ru-RU" sz="2400" dirty="0" err="1" smtClean="0"/>
              <a:t>йдуть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колядками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народженням</a:t>
            </a:r>
            <a:r>
              <a:rPr lang="ru-RU" sz="2400" dirty="0" smtClean="0"/>
              <a:t> Христа!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5000648" cy="375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На </a:t>
            </a:r>
            <a:r>
              <a:rPr lang="ru-RU" sz="2800" dirty="0" err="1" smtClean="0"/>
              <a:t>Різдвяні</a:t>
            </a:r>
            <a:r>
              <a:rPr lang="ru-RU" sz="2800" dirty="0" smtClean="0"/>
              <a:t> свята </a:t>
            </a:r>
            <a:r>
              <a:rPr lang="ru-RU" sz="2800" dirty="0" err="1" smtClean="0"/>
              <a:t>виконували</a:t>
            </a:r>
            <a:r>
              <a:rPr lang="ru-RU" sz="2800" dirty="0" smtClean="0"/>
              <a:t> обряди </a:t>
            </a:r>
            <a:r>
              <a:rPr lang="ru-RU" sz="2800" dirty="0" err="1" smtClean="0"/>
              <a:t>колядування</a:t>
            </a:r>
            <a:r>
              <a:rPr lang="ru-RU" sz="2800" dirty="0" smtClean="0"/>
              <a:t>, а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рік</a:t>
            </a:r>
            <a:r>
              <a:rPr lang="ru-RU" sz="2800" dirty="0" smtClean="0"/>
              <a:t>, у «</a:t>
            </a:r>
            <a:r>
              <a:rPr lang="ru-RU" sz="2800" dirty="0" err="1" smtClean="0"/>
              <a:t>щедрий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вечір</a:t>
            </a:r>
            <a:r>
              <a:rPr lang="ru-RU" sz="2800" dirty="0" smtClean="0"/>
              <a:t>», — </a:t>
            </a:r>
            <a:r>
              <a:rPr lang="ru-RU" sz="2800" dirty="0" err="1" smtClean="0"/>
              <a:t>щедрування</a:t>
            </a:r>
            <a:r>
              <a:rPr lang="ru-RU" sz="2800" dirty="0" smtClean="0"/>
              <a:t>. Гурти </a:t>
            </a:r>
            <a:r>
              <a:rPr lang="ru-RU" sz="2800" dirty="0" err="1" smtClean="0"/>
              <a:t>молоді</a:t>
            </a:r>
            <a:r>
              <a:rPr lang="ru-RU" sz="2800" dirty="0" smtClean="0"/>
              <a:t> обходили </a:t>
            </a:r>
            <a:r>
              <a:rPr lang="ru-RU" sz="2800" dirty="0" err="1" smtClean="0"/>
              <a:t>домівки</a:t>
            </a:r>
            <a:r>
              <a:rPr lang="ru-RU" sz="2800" dirty="0" smtClean="0"/>
              <a:t>,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«козою» (один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щедрувальників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вивернутому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кожусі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дерев'яною</a:t>
            </a:r>
            <a:r>
              <a:rPr lang="ru-RU" sz="2800" dirty="0" smtClean="0"/>
              <a:t> головою </a:t>
            </a:r>
            <a:r>
              <a:rPr lang="ru-RU" sz="2800" dirty="0" err="1" smtClean="0"/>
              <a:t>кози</a:t>
            </a:r>
            <a:r>
              <a:rPr lang="ru-RU" sz="2800" dirty="0" smtClean="0"/>
              <a:t>), величали </a:t>
            </a:r>
            <a:r>
              <a:rPr lang="ru-RU" sz="2800" dirty="0" err="1" smtClean="0"/>
              <a:t>піснями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господарів</a:t>
            </a:r>
            <a:r>
              <a:rPr lang="ru-RU" sz="2800" dirty="0" smtClean="0"/>
              <a:t>, </a:t>
            </a:r>
            <a:r>
              <a:rPr lang="ru-RU" sz="2800" dirty="0" err="1" smtClean="0"/>
              <a:t>бажаючи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їм</a:t>
            </a:r>
            <a:r>
              <a:rPr lang="ru-RU" sz="2800" dirty="0" smtClean="0"/>
              <a:t> </a:t>
            </a:r>
            <a:r>
              <a:rPr lang="ru-RU" sz="2800" dirty="0" err="1" smtClean="0"/>
              <a:t>усіляких</a:t>
            </a:r>
            <a:r>
              <a:rPr lang="ru-RU" sz="2800" dirty="0" smtClean="0"/>
              <a:t> щедрот </a:t>
            </a:r>
            <a:r>
              <a:rPr lang="ru-RU" sz="2800" dirty="0" err="1" smtClean="0"/>
              <a:t>і</a:t>
            </a:r>
            <a:r>
              <a:rPr lang="ru-RU" sz="2800" dirty="0" smtClean="0"/>
              <a:t> достатку, а за </a:t>
            </a:r>
            <a:r>
              <a:rPr lang="ru-RU" sz="2800" dirty="0" err="1" smtClean="0"/>
              <a:t>це</a:t>
            </a:r>
            <a:r>
              <a:rPr lang="ru-RU" sz="2800" dirty="0" smtClean="0"/>
              <a:t> в </a:t>
            </a:r>
            <a:r>
              <a:rPr lang="ru-RU" sz="2800" dirty="0" err="1" smtClean="0"/>
              <a:t>жартівливій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формі</a:t>
            </a:r>
            <a:r>
              <a:rPr lang="ru-RU" sz="2800" dirty="0" smtClean="0"/>
              <a:t> просили </a:t>
            </a:r>
            <a:r>
              <a:rPr lang="ru-RU" sz="2800" dirty="0" err="1" smtClean="0"/>
              <a:t>винагороду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90"/>
            <a:ext cx="4048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74151"/>
            <a:ext cx="3929090" cy="286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8575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Коли наставали </a:t>
            </a:r>
            <a:r>
              <a:rPr lang="ru-RU" sz="2400" dirty="0" err="1" smtClean="0"/>
              <a:t>Різдвяні</a:t>
            </a:r>
            <a:r>
              <a:rPr lang="ru-RU" sz="2400" dirty="0" smtClean="0"/>
              <a:t> свята, </a:t>
            </a:r>
            <a:r>
              <a:rPr lang="ru-RU" sz="2400" dirty="0" err="1" smtClean="0"/>
              <a:t>маленькі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колядники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err="1" smtClean="0"/>
              <a:t>піймавши</a:t>
            </a:r>
            <a:r>
              <a:rPr lang="ru-RU" sz="2400" dirty="0" smtClean="0"/>
              <a:t> </a:t>
            </a:r>
            <a:r>
              <a:rPr lang="ru-RU" sz="2400" dirty="0" err="1" smtClean="0"/>
              <a:t>чарівним</a:t>
            </a:r>
            <a:r>
              <a:rPr lang="ru-RU" sz="2400" dirty="0" smtClean="0"/>
              <a:t> неводом </a:t>
            </a:r>
            <a:r>
              <a:rPr lang="ru-RU" sz="2400" dirty="0" err="1" smtClean="0"/>
              <a:t>найяснішу</a:t>
            </a:r>
            <a:r>
              <a:rPr lang="ru-RU" sz="2400" dirty="0" smtClean="0"/>
              <a:t> </a:t>
            </a:r>
            <a:r>
              <a:rPr lang="ru-RU" sz="2400" dirty="0" err="1" smtClean="0"/>
              <a:t>зірку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викувавши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 </a:t>
            </a:r>
            <a:r>
              <a:rPr lang="ru-RU" sz="2400" dirty="0" err="1" smtClean="0"/>
              <a:t>чарівній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кузні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срібні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дзвіночки</a:t>
            </a:r>
            <a:r>
              <a:rPr lang="ru-RU" sz="2400" dirty="0" smtClean="0"/>
              <a:t>, </a:t>
            </a:r>
            <a:r>
              <a:rPr lang="ru-RU" sz="2400" dirty="0" err="1" smtClean="0"/>
              <a:t>вирушали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далеку</a:t>
            </a:r>
            <a:r>
              <a:rPr lang="ru-RU" sz="2400" dirty="0" smtClean="0"/>
              <a:t> дорогу. </a:t>
            </a:r>
            <a:br>
              <a:rPr lang="ru-RU" sz="2400" dirty="0" smtClean="0"/>
            </a:br>
            <a:r>
              <a:rPr lang="ru-RU" sz="2400" dirty="0" err="1" smtClean="0"/>
              <a:t>Зірка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колядники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заблукали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err="1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збилися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путі</a:t>
            </a:r>
            <a:r>
              <a:rPr lang="ru-RU" sz="2400" dirty="0" smtClean="0"/>
              <a:t>, </a:t>
            </a:r>
            <a:r>
              <a:rPr lang="ru-RU" sz="2400" dirty="0" err="1" smtClean="0"/>
              <a:t>бо</a:t>
            </a:r>
            <a:r>
              <a:rPr lang="ru-RU" sz="2400" dirty="0" smtClean="0"/>
              <a:t> несли вони людям </a:t>
            </a:r>
            <a:r>
              <a:rPr lang="ru-RU" sz="2400" dirty="0" err="1" smtClean="0"/>
              <a:t>радісну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вістку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2786058"/>
            <a:ext cx="54169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7439" cy="401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857884" cy="62261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НОВА РАДІСТЬ СТАЛА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Нова </a:t>
            </a:r>
            <a:r>
              <a:rPr lang="ru-RU" sz="2000" dirty="0" err="1" smtClean="0"/>
              <a:t>радість</a:t>
            </a:r>
            <a:r>
              <a:rPr lang="ru-RU" sz="2000" dirty="0" smtClean="0"/>
              <a:t> стала, яка не </a:t>
            </a:r>
            <a:r>
              <a:rPr lang="ru-RU" sz="2000" dirty="0" err="1" smtClean="0"/>
              <a:t>бувала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Над вертепом </a:t>
            </a:r>
            <a:r>
              <a:rPr lang="ru-RU" sz="2000" dirty="0" err="1" smtClean="0"/>
              <a:t>звізда</a:t>
            </a:r>
            <a:r>
              <a:rPr lang="ru-RU" sz="2000" dirty="0" smtClean="0"/>
              <a:t> ясна </a:t>
            </a:r>
            <a:r>
              <a:rPr lang="ru-RU" sz="2000" dirty="0" err="1" smtClean="0"/>
              <a:t>світлом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засіяла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 Христос </a:t>
            </a:r>
            <a:r>
              <a:rPr lang="ru-RU" sz="2000" dirty="0" err="1" smtClean="0"/>
              <a:t>родився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Діви</a:t>
            </a:r>
            <a:r>
              <a:rPr lang="ru-RU" sz="2000" dirty="0" smtClean="0"/>
              <a:t> </a:t>
            </a:r>
            <a:r>
              <a:rPr lang="ru-RU" sz="2000" dirty="0" err="1" smtClean="0"/>
              <a:t>воплотився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Як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 пеленами, убого </a:t>
            </a:r>
            <a:r>
              <a:rPr lang="ru-RU" sz="2000" dirty="0" err="1" smtClean="0"/>
              <a:t>повився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Ангели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співають</a:t>
            </a:r>
            <a:r>
              <a:rPr lang="ru-RU" sz="2000" dirty="0" smtClean="0"/>
              <a:t>, славу </a:t>
            </a:r>
            <a:r>
              <a:rPr lang="ru-RU" sz="2000" dirty="0" err="1" smtClean="0"/>
              <a:t>й</a:t>
            </a:r>
            <a:r>
              <a:rPr lang="ru-RU" sz="2000" dirty="0" smtClean="0"/>
              <a:t> честь </a:t>
            </a:r>
            <a:r>
              <a:rPr lang="ru-RU" sz="2000" dirty="0" err="1" smtClean="0"/>
              <a:t>звіщають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 err="1" smtClean="0"/>
              <a:t>небесі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мир </a:t>
            </a:r>
            <a:r>
              <a:rPr lang="ru-RU" sz="2000" dirty="0" err="1" smtClean="0"/>
              <a:t>проповідають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Давид </a:t>
            </a:r>
            <a:r>
              <a:rPr lang="ru-RU" sz="2000" dirty="0" err="1" smtClean="0"/>
              <a:t>виграває</a:t>
            </a:r>
            <a:r>
              <a:rPr lang="ru-RU" sz="2000" dirty="0" smtClean="0"/>
              <a:t>, в </a:t>
            </a:r>
            <a:r>
              <a:rPr lang="ru-RU" sz="2000" dirty="0" err="1" smtClean="0"/>
              <a:t>гуслі</a:t>
            </a:r>
            <a:r>
              <a:rPr lang="ru-RU" sz="2000" dirty="0" smtClean="0"/>
              <a:t> </a:t>
            </a:r>
            <a:r>
              <a:rPr lang="ru-RU" sz="2000" dirty="0" err="1" smtClean="0"/>
              <a:t>ударяє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Чудно, дивно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предивно</a:t>
            </a:r>
            <a:r>
              <a:rPr lang="ru-RU" sz="2000" dirty="0" smtClean="0"/>
              <a:t> Бога </a:t>
            </a:r>
            <a:r>
              <a:rPr lang="ru-RU" sz="2000" dirty="0" err="1" smtClean="0"/>
              <a:t>вихваляє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І ми </a:t>
            </a:r>
            <a:r>
              <a:rPr lang="ru-RU" sz="2000" dirty="0" err="1" smtClean="0"/>
              <a:t>теж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співаймо</a:t>
            </a:r>
            <a:r>
              <a:rPr lang="ru-RU" sz="2000" dirty="0" smtClean="0"/>
              <a:t>, Христа </a:t>
            </a:r>
            <a:r>
              <a:rPr lang="ru-RU" sz="2000" dirty="0" err="1" smtClean="0"/>
              <a:t>прославляймо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Марії</a:t>
            </a:r>
            <a:r>
              <a:rPr lang="ru-RU" sz="2000" dirty="0" smtClean="0"/>
              <a:t> рожденного смиренно </a:t>
            </a:r>
            <a:r>
              <a:rPr lang="ru-RU" sz="2000" dirty="0" err="1" smtClean="0"/>
              <a:t>благаймо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-Просим тебе, Царю, </a:t>
            </a:r>
            <a:r>
              <a:rPr lang="ru-RU" sz="2000" dirty="0" err="1" smtClean="0"/>
              <a:t>небесний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Владарю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Даруй </a:t>
            </a:r>
            <a:r>
              <a:rPr lang="ru-RU" sz="2000" dirty="0" err="1" smtClean="0"/>
              <a:t>літа</a:t>
            </a:r>
            <a:r>
              <a:rPr lang="ru-RU" sz="2000" dirty="0" smtClean="0"/>
              <a:t> </a:t>
            </a:r>
            <a:r>
              <a:rPr lang="ru-RU" sz="2000" dirty="0" err="1" smtClean="0"/>
              <a:t>щасливії</a:t>
            </a:r>
            <a:r>
              <a:rPr lang="ru-RU" sz="2000" dirty="0" smtClean="0"/>
              <a:t> сего дому господарю.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Даруй господарю, даруй </a:t>
            </a:r>
            <a:r>
              <a:rPr lang="ru-RU" sz="2000" dirty="0" err="1" smtClean="0"/>
              <a:t>господині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Даруй </a:t>
            </a:r>
            <a:r>
              <a:rPr lang="ru-RU" sz="2000" dirty="0" err="1" smtClean="0"/>
              <a:t>літа</a:t>
            </a:r>
            <a:r>
              <a:rPr lang="ru-RU" sz="2000" dirty="0" smtClean="0"/>
              <a:t> </a:t>
            </a:r>
            <a:r>
              <a:rPr lang="ru-RU" sz="2000" dirty="0" err="1" smtClean="0"/>
              <a:t>щасливії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40481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00562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 ВСЬОМУ СВІТУ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 err="1" smtClean="0"/>
              <a:t>всьому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стала новина:</a:t>
            </a:r>
            <a:br>
              <a:rPr lang="ru-RU" sz="2000" dirty="0" smtClean="0"/>
            </a:br>
            <a:r>
              <a:rPr lang="ru-RU" sz="2000" dirty="0" err="1" smtClean="0"/>
              <a:t>Діва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Марія</a:t>
            </a:r>
            <a:r>
              <a:rPr lang="ru-RU" sz="2000" dirty="0" smtClean="0"/>
              <a:t> Сина родила.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Сіном</a:t>
            </a:r>
            <a:r>
              <a:rPr lang="ru-RU" sz="2000" dirty="0" smtClean="0"/>
              <a:t> притрусила,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err="1" smtClean="0"/>
              <a:t>яслах</a:t>
            </a:r>
            <a:r>
              <a:rPr lang="ru-RU" sz="2000" dirty="0" smtClean="0"/>
              <a:t> положила</a:t>
            </a:r>
            <a:br>
              <a:rPr lang="ru-RU" sz="2000" dirty="0" smtClean="0"/>
            </a:br>
            <a:r>
              <a:rPr lang="ru-RU" sz="2000" dirty="0" err="1" smtClean="0"/>
              <a:t>Господнього</a:t>
            </a:r>
            <a:r>
              <a:rPr lang="ru-RU" sz="2000" dirty="0" smtClean="0"/>
              <a:t> Сина.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Діва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Марія</a:t>
            </a:r>
            <a:r>
              <a:rPr lang="ru-RU" sz="2000" dirty="0" smtClean="0"/>
              <a:t> Бога просила:</a:t>
            </a:r>
            <a:br>
              <a:rPr lang="ru-RU" sz="2000" dirty="0" smtClean="0"/>
            </a:br>
            <a:r>
              <a:rPr lang="ru-RU" sz="2000" dirty="0" smtClean="0"/>
              <a:t>"В </a:t>
            </a:r>
            <a:r>
              <a:rPr lang="ru-RU" sz="2000" dirty="0" err="1" smtClean="0"/>
              <a:t>що</a:t>
            </a:r>
            <a:r>
              <a:rPr lang="ru-RU" sz="2000" dirty="0" smtClean="0"/>
              <a:t> ж </a:t>
            </a:r>
            <a:r>
              <a:rPr lang="ru-RU" sz="2000" dirty="0" err="1" smtClean="0"/>
              <a:t>би</a:t>
            </a:r>
            <a:r>
              <a:rPr lang="ru-RU" sz="2000" dirty="0" smtClean="0"/>
              <a:t> я Сина повила?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Ти</a:t>
            </a:r>
            <a:r>
              <a:rPr lang="ru-RU" sz="2000" dirty="0" smtClean="0"/>
              <a:t>, </a:t>
            </a:r>
            <a:r>
              <a:rPr lang="ru-RU" sz="2000" dirty="0" err="1" smtClean="0"/>
              <a:t>небесний</a:t>
            </a:r>
            <a:r>
              <a:rPr lang="ru-RU" sz="2000" dirty="0" smtClean="0"/>
              <a:t> Царю,</a:t>
            </a:r>
            <a:br>
              <a:rPr lang="ru-RU" sz="2000" dirty="0" smtClean="0"/>
            </a:br>
            <a:r>
              <a:rPr lang="ru-RU" sz="2000" dirty="0" smtClean="0"/>
              <a:t>Пришли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дари</a:t>
            </a:r>
            <a:br>
              <a:rPr lang="ru-RU" sz="2000" dirty="0" smtClean="0"/>
            </a:b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Володарю</a:t>
            </a:r>
            <a:r>
              <a:rPr lang="ru-RU" sz="2000" dirty="0" smtClean="0"/>
              <a:t>!"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Зійшли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янголи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неба до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Принесли дари </a:t>
            </a:r>
            <a:r>
              <a:rPr lang="ru-RU" sz="2000" dirty="0" err="1" smtClean="0"/>
              <a:t>Діві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Марії</a:t>
            </a:r>
            <a:r>
              <a:rPr lang="ru-RU" sz="2000" dirty="0" smtClean="0"/>
              <a:t>: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Три </a:t>
            </a:r>
            <a:r>
              <a:rPr lang="ru-RU" sz="2000" dirty="0" err="1" smtClean="0"/>
              <a:t>свічі</a:t>
            </a:r>
            <a:r>
              <a:rPr lang="ru-RU" sz="2000" dirty="0" smtClean="0"/>
              <a:t> </a:t>
            </a:r>
            <a:r>
              <a:rPr lang="ru-RU" sz="2000" dirty="0" err="1" smtClean="0"/>
              <a:t>воскові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</a:t>
            </a:r>
            <a:r>
              <a:rPr lang="ru-RU" sz="2000" dirty="0" smtClean="0"/>
              <a:t> </a:t>
            </a:r>
            <a:r>
              <a:rPr lang="ru-RU" sz="2000" dirty="0" err="1" smtClean="0"/>
              <a:t>шовкові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Месії</a:t>
            </a:r>
            <a:r>
              <a:rPr lang="ru-RU" sz="2000" dirty="0" smtClean="0"/>
              <a:t> </a:t>
            </a:r>
            <a:r>
              <a:rPr lang="ru-RU" sz="2000" dirty="0" err="1" smtClean="0"/>
              <a:t>Христові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ДОБРИЙ ВЕЧІР</a:t>
            </a:r>
          </a:p>
          <a:p>
            <a:endParaRPr lang="ru-RU" dirty="0" smtClean="0"/>
          </a:p>
          <a:p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, пане господарю,</a:t>
            </a:r>
          </a:p>
          <a:p>
            <a:r>
              <a:rPr lang="ru-RU" dirty="0" smtClean="0"/>
              <a:t>радуйся!</a:t>
            </a:r>
          </a:p>
          <a:p>
            <a:r>
              <a:rPr lang="ru-RU" dirty="0" smtClean="0"/>
              <a:t>Ой радуйся, земле, </a:t>
            </a:r>
            <a:r>
              <a:rPr lang="ru-RU" dirty="0" err="1" smtClean="0"/>
              <a:t>Син</a:t>
            </a:r>
            <a:r>
              <a:rPr lang="ru-RU" dirty="0" smtClean="0"/>
              <a:t> Божий </a:t>
            </a:r>
            <a:r>
              <a:rPr lang="ru-RU" dirty="0" err="1" smtClean="0"/>
              <a:t>народився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Застеляйте</a:t>
            </a:r>
            <a:r>
              <a:rPr lang="ru-RU" dirty="0" smtClean="0"/>
              <a:t> </a:t>
            </a:r>
            <a:r>
              <a:rPr lang="ru-RU" dirty="0" err="1" smtClean="0"/>
              <a:t>столи</a:t>
            </a:r>
            <a:r>
              <a:rPr lang="ru-RU" dirty="0" smtClean="0"/>
              <a:t> та все килимами,</a:t>
            </a:r>
          </a:p>
          <a:p>
            <a:r>
              <a:rPr lang="ru-RU" dirty="0" smtClean="0"/>
              <a:t>радуйся!</a:t>
            </a:r>
          </a:p>
          <a:p>
            <a:r>
              <a:rPr lang="ru-RU" dirty="0" smtClean="0"/>
              <a:t>Ой радуйся, земле, </a:t>
            </a:r>
            <a:r>
              <a:rPr lang="ru-RU" dirty="0" err="1" smtClean="0"/>
              <a:t>Син</a:t>
            </a:r>
            <a:r>
              <a:rPr lang="ru-RU" dirty="0" smtClean="0"/>
              <a:t> Божий </a:t>
            </a:r>
            <a:r>
              <a:rPr lang="ru-RU" dirty="0" err="1" smtClean="0"/>
              <a:t>народився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Та </a:t>
            </a:r>
            <a:r>
              <a:rPr lang="ru-RU" dirty="0" err="1" smtClean="0"/>
              <a:t>кладіть</a:t>
            </a:r>
            <a:r>
              <a:rPr lang="ru-RU" dirty="0" smtClean="0"/>
              <a:t> </a:t>
            </a:r>
            <a:r>
              <a:rPr lang="ru-RU" dirty="0" err="1" smtClean="0"/>
              <a:t>калачі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ярої</a:t>
            </a:r>
            <a:r>
              <a:rPr lang="ru-RU" dirty="0" smtClean="0"/>
              <a:t> </a:t>
            </a:r>
            <a:r>
              <a:rPr lang="ru-RU" dirty="0" err="1" smtClean="0"/>
              <a:t>пшениці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радуйся! </a:t>
            </a:r>
          </a:p>
          <a:p>
            <a:r>
              <a:rPr lang="ru-RU" dirty="0" smtClean="0"/>
              <a:t>Ой радуйся, земле, </a:t>
            </a:r>
            <a:r>
              <a:rPr lang="ru-RU" dirty="0" err="1" smtClean="0"/>
              <a:t>Син</a:t>
            </a:r>
            <a:r>
              <a:rPr lang="ru-RU" dirty="0" smtClean="0"/>
              <a:t> Божий </a:t>
            </a:r>
            <a:r>
              <a:rPr lang="ru-RU" dirty="0" err="1" smtClean="0"/>
              <a:t>народився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прийдуть</a:t>
            </a:r>
            <a:r>
              <a:rPr lang="ru-RU" dirty="0" smtClean="0"/>
              <a:t> до тебе три </a:t>
            </a:r>
            <a:r>
              <a:rPr lang="ru-RU" dirty="0" err="1" smtClean="0"/>
              <a:t>празники</a:t>
            </a:r>
            <a:r>
              <a:rPr lang="ru-RU" dirty="0" smtClean="0"/>
              <a:t> в </a:t>
            </a:r>
            <a:r>
              <a:rPr lang="ru-RU" dirty="0" err="1" smtClean="0"/>
              <a:t>гості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радуйся!</a:t>
            </a:r>
          </a:p>
          <a:p>
            <a:r>
              <a:rPr lang="ru-RU" dirty="0" smtClean="0"/>
              <a:t>Ой радуйся, земле, </a:t>
            </a:r>
            <a:r>
              <a:rPr lang="ru-RU" dirty="0" err="1" smtClean="0"/>
              <a:t>Син</a:t>
            </a:r>
            <a:r>
              <a:rPr lang="ru-RU" dirty="0" smtClean="0"/>
              <a:t> Божий </a:t>
            </a:r>
            <a:r>
              <a:rPr lang="ru-RU" dirty="0" err="1" smtClean="0"/>
              <a:t>народився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err="1" smtClean="0"/>
              <a:t>що</a:t>
            </a:r>
            <a:r>
              <a:rPr lang="ru-RU" dirty="0" smtClean="0"/>
              <a:t> перший же </a:t>
            </a:r>
            <a:r>
              <a:rPr lang="ru-RU" dirty="0" err="1" smtClean="0"/>
              <a:t>празник</a:t>
            </a:r>
            <a:r>
              <a:rPr lang="ru-RU" dirty="0" smtClean="0"/>
              <a:t> — то </a:t>
            </a:r>
            <a:r>
              <a:rPr lang="ru-RU" dirty="0" err="1" smtClean="0"/>
              <a:t>Різдво</a:t>
            </a:r>
            <a:r>
              <a:rPr lang="ru-RU" dirty="0" smtClean="0"/>
              <a:t> Христове,</a:t>
            </a:r>
          </a:p>
          <a:p>
            <a:r>
              <a:rPr lang="ru-RU" dirty="0" smtClean="0"/>
              <a:t>радуйся! </a:t>
            </a:r>
          </a:p>
          <a:p>
            <a:r>
              <a:rPr lang="ru-RU" dirty="0" smtClean="0"/>
              <a:t>Ой радуйся, земле, </a:t>
            </a:r>
            <a:r>
              <a:rPr lang="ru-RU" dirty="0" err="1" smtClean="0"/>
              <a:t>Син</a:t>
            </a:r>
            <a:r>
              <a:rPr lang="ru-RU" dirty="0" smtClean="0"/>
              <a:t> Божий </a:t>
            </a:r>
            <a:r>
              <a:rPr lang="ru-RU" dirty="0" err="1" smtClean="0"/>
              <a:t>народився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 же </a:t>
            </a:r>
            <a:r>
              <a:rPr lang="ru-RU" dirty="0" err="1" smtClean="0"/>
              <a:t>празник</a:t>
            </a:r>
            <a:r>
              <a:rPr lang="ru-RU" dirty="0" smtClean="0"/>
              <a:t> — святого Василя, </a:t>
            </a:r>
          </a:p>
          <a:p>
            <a:r>
              <a:rPr lang="ru-RU" dirty="0" smtClean="0"/>
              <a:t>радуйся! </a:t>
            </a:r>
          </a:p>
          <a:p>
            <a:r>
              <a:rPr lang="ru-RU" dirty="0" smtClean="0"/>
              <a:t>Ой радуйся, земле, </a:t>
            </a:r>
            <a:r>
              <a:rPr lang="ru-RU" dirty="0" err="1" smtClean="0"/>
              <a:t>Син</a:t>
            </a:r>
            <a:r>
              <a:rPr lang="ru-RU" dirty="0" smtClean="0"/>
              <a:t> Божий </a:t>
            </a:r>
            <a:r>
              <a:rPr lang="ru-RU" dirty="0" err="1" smtClean="0"/>
              <a:t>народився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же </a:t>
            </a:r>
            <a:r>
              <a:rPr lang="ru-RU" dirty="0" err="1" smtClean="0"/>
              <a:t>празник</a:t>
            </a:r>
            <a:r>
              <a:rPr lang="ru-RU" dirty="0" smtClean="0"/>
              <a:t> — </a:t>
            </a:r>
            <a:r>
              <a:rPr lang="ru-RU" dirty="0" err="1" smtClean="0"/>
              <a:t>Святе</a:t>
            </a:r>
            <a:r>
              <a:rPr lang="ru-RU" dirty="0" smtClean="0"/>
              <a:t> </a:t>
            </a:r>
            <a:r>
              <a:rPr lang="ru-RU" dirty="0" err="1" smtClean="0"/>
              <a:t>Водохреща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радуйся!</a:t>
            </a:r>
          </a:p>
          <a:p>
            <a:r>
              <a:rPr lang="ru-RU" dirty="0" smtClean="0"/>
              <a:t>Ой радуйся, земле, </a:t>
            </a:r>
            <a:r>
              <a:rPr lang="ru-RU" dirty="0" err="1" smtClean="0"/>
              <a:t>Син</a:t>
            </a:r>
            <a:r>
              <a:rPr lang="ru-RU" dirty="0" smtClean="0"/>
              <a:t> Божий </a:t>
            </a:r>
            <a:r>
              <a:rPr lang="ru-RU" dirty="0" err="1" smtClean="0"/>
              <a:t>народився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5" y="3429000"/>
            <a:ext cx="44672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БАЖАННЯ ПО КОЛЯДІ, АБО ПОКОЛЯДЬ (</a:t>
            </a:r>
            <a:r>
              <a:rPr lang="ru-RU" dirty="0" err="1" smtClean="0"/>
              <a:t>розколяда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А за сими словами в </a:t>
            </a:r>
            <a:r>
              <a:rPr lang="ru-RU" dirty="0" err="1" smtClean="0"/>
              <a:t>дзвіночки</a:t>
            </a:r>
            <a:r>
              <a:rPr lang="ru-RU" dirty="0" smtClean="0"/>
              <a:t> </a:t>
            </a:r>
            <a:r>
              <a:rPr lang="ru-RU" dirty="0" err="1" smtClean="0"/>
              <a:t>дзвоним</a:t>
            </a:r>
            <a:r>
              <a:rPr lang="ru-RU" dirty="0" smtClean="0"/>
              <a:t>,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дзвіночки</a:t>
            </a:r>
            <a:r>
              <a:rPr lang="ru-RU" dirty="0" smtClean="0"/>
              <a:t> </a:t>
            </a:r>
            <a:r>
              <a:rPr lang="ru-RU" dirty="0" err="1" smtClean="0"/>
              <a:t>дзвоним</a:t>
            </a:r>
            <a:r>
              <a:rPr lang="ru-RU" dirty="0" smtClean="0"/>
              <a:t>, а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ся</a:t>
            </a:r>
            <a:r>
              <a:rPr lang="ru-RU" dirty="0" smtClean="0"/>
              <a:t> клоним, </a:t>
            </a:r>
          </a:p>
          <a:p>
            <a:endParaRPr lang="ru-RU" dirty="0" smtClean="0"/>
          </a:p>
          <a:p>
            <a:r>
              <a:rPr lang="ru-RU" dirty="0" err="1" smtClean="0"/>
              <a:t>Щастям</a:t>
            </a:r>
            <a:r>
              <a:rPr lang="ru-RU" dirty="0" smtClean="0"/>
              <a:t>, </a:t>
            </a:r>
            <a:r>
              <a:rPr lang="ru-RU" dirty="0" err="1" smtClean="0"/>
              <a:t>здоров'ям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довгим</a:t>
            </a:r>
            <a:r>
              <a:rPr lang="ru-RU" dirty="0" smtClean="0"/>
              <a:t>,     </a:t>
            </a:r>
          </a:p>
          <a:p>
            <a:endParaRPr lang="ru-RU" dirty="0" smtClean="0"/>
          </a:p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довгим</a:t>
            </a:r>
            <a:r>
              <a:rPr lang="ru-RU" dirty="0" smtClean="0"/>
              <a:t>, </a:t>
            </a:r>
            <a:r>
              <a:rPr lang="ru-RU" dirty="0" err="1" smtClean="0"/>
              <a:t>прибутком</a:t>
            </a:r>
            <a:r>
              <a:rPr lang="ru-RU" dirty="0" smtClean="0"/>
              <a:t> </a:t>
            </a:r>
            <a:r>
              <a:rPr lang="ru-RU" dirty="0" err="1" smtClean="0"/>
              <a:t>добрим</a:t>
            </a:r>
            <a:r>
              <a:rPr lang="ru-RU" dirty="0" smtClean="0"/>
              <a:t>,     </a:t>
            </a:r>
          </a:p>
          <a:p>
            <a:endParaRPr lang="ru-RU" dirty="0" smtClean="0"/>
          </a:p>
          <a:p>
            <a:r>
              <a:rPr lang="ru-RU" dirty="0" smtClean="0"/>
              <a:t>Й </a:t>
            </a:r>
            <a:r>
              <a:rPr lang="ru-RU" dirty="0" err="1" smtClean="0"/>
              <a:t>самі</a:t>
            </a:r>
            <a:r>
              <a:rPr lang="ru-RU" dirty="0" smtClean="0"/>
              <a:t> собою,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дружиною,             </a:t>
            </a:r>
          </a:p>
          <a:p>
            <a:endParaRPr lang="ru-RU" dirty="0" smtClean="0"/>
          </a:p>
          <a:p>
            <a:r>
              <a:rPr lang="ru-RU" dirty="0" smtClean="0"/>
              <a:t>І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усім</a:t>
            </a:r>
            <a:r>
              <a:rPr lang="ru-RU" dirty="0" smtClean="0"/>
              <a:t> чадом,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святим Ладом, </a:t>
            </a:r>
          </a:p>
          <a:p>
            <a:endParaRPr lang="ru-RU" dirty="0" smtClean="0"/>
          </a:p>
          <a:p>
            <a:r>
              <a:rPr lang="ru-RU" dirty="0" smtClean="0"/>
              <a:t>Святим Божеством, </a:t>
            </a:r>
            <a:r>
              <a:rPr lang="ru-RU" dirty="0" err="1" smtClean="0"/>
              <a:t>Божим</a:t>
            </a:r>
            <a:r>
              <a:rPr lang="ru-RU" dirty="0" smtClean="0"/>
              <a:t> рождеством!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984" y="3357562"/>
            <a:ext cx="489801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Щасливі</a:t>
            </a:r>
            <a:r>
              <a:rPr lang="ru-RU" sz="2400" dirty="0" smtClean="0"/>
              <a:t> люди </a:t>
            </a:r>
            <a:r>
              <a:rPr lang="ru-RU" sz="2400" dirty="0" err="1" smtClean="0"/>
              <a:t>пригощали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колядників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медівниками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горішками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яблуками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різними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ласощами</a:t>
            </a:r>
            <a:r>
              <a:rPr lang="ru-RU" sz="2400" dirty="0" smtClean="0"/>
              <a:t>. За </a:t>
            </a:r>
            <a:r>
              <a:rPr lang="ru-RU" sz="2400" dirty="0" err="1" smtClean="0"/>
              <a:t>Різдвом</a:t>
            </a:r>
            <a:r>
              <a:rPr lang="ru-RU" sz="2400" dirty="0" smtClean="0"/>
              <a:t> наступав </a:t>
            </a:r>
            <a:r>
              <a:rPr lang="ru-RU" sz="2400" dirty="0" err="1" smtClean="0"/>
              <a:t>другий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празник</a:t>
            </a:r>
            <a:r>
              <a:rPr lang="ru-RU" sz="2400" dirty="0" smtClean="0"/>
              <a:t> — </a:t>
            </a:r>
            <a:r>
              <a:rPr lang="ru-RU" sz="2400" dirty="0" err="1" smtClean="0"/>
              <a:t>Новий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(за </a:t>
            </a:r>
            <a:r>
              <a:rPr lang="ru-RU" sz="2400" dirty="0" err="1" smtClean="0"/>
              <a:t>стрим</a:t>
            </a:r>
            <a:r>
              <a:rPr lang="ru-RU" sz="2400" dirty="0" smtClean="0"/>
              <a:t> стилем).</a:t>
            </a:r>
          </a:p>
          <a:p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зветься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празником</a:t>
            </a:r>
            <a:r>
              <a:rPr lang="ru-RU" sz="2400" dirty="0" smtClean="0"/>
              <a:t> святого Василя. Василь приходив не сам, 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дівчинкою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Маланкою</a:t>
            </a:r>
            <a:r>
              <a:rPr lang="ru-RU" sz="2400" dirty="0" smtClean="0"/>
              <a:t>.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рядилися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чудернацький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одяг</a:t>
            </a:r>
            <a:r>
              <a:rPr lang="ru-RU" sz="2400" dirty="0" smtClean="0"/>
              <a:t>.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весело,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трішечки</a:t>
            </a:r>
            <a:r>
              <a:rPr lang="ru-RU" sz="2400" dirty="0" smtClean="0"/>
              <a:t> страшно,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раптом</a:t>
            </a:r>
            <a:r>
              <a:rPr lang="ru-RU" sz="2400" dirty="0" smtClean="0"/>
              <a:t>, </a:t>
            </a:r>
            <a:r>
              <a:rPr lang="ru-RU" sz="2400" dirty="0" err="1" smtClean="0"/>
              <a:t>мов</a:t>
            </a:r>
            <a:r>
              <a:rPr lang="ru-RU" sz="2400" dirty="0" smtClean="0"/>
              <a:t> </a:t>
            </a:r>
            <a:r>
              <a:rPr lang="ru-RU" sz="2400" dirty="0" err="1" smtClean="0"/>
              <a:t>з-під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</a:t>
            </a:r>
            <a:r>
              <a:rPr lang="ru-RU" sz="2400" dirty="0" err="1" smtClean="0"/>
              <a:t>з'являлися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волохаті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ведмеді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бородаті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цапи</a:t>
            </a:r>
            <a:r>
              <a:rPr lang="ru-RU" sz="2400" dirty="0" smtClean="0"/>
              <a:t>, </a:t>
            </a:r>
            <a:r>
              <a:rPr lang="ru-RU" sz="2400" dirty="0" err="1" smtClean="0"/>
              <a:t>рогаті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чортики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князі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булатними</a:t>
            </a:r>
            <a:r>
              <a:rPr lang="ru-RU" sz="2400" dirty="0" smtClean="0"/>
              <a:t> мечами, </a:t>
            </a:r>
            <a:r>
              <a:rPr lang="ru-RU" sz="2400" dirty="0" err="1" smtClean="0"/>
              <a:t>старезна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відьма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Котигорошко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велетенською</a:t>
            </a:r>
            <a:r>
              <a:rPr lang="ru-RU" sz="2400" dirty="0" smtClean="0"/>
              <a:t> булавою. Але не треба </a:t>
            </a:r>
            <a:r>
              <a:rPr lang="ru-RU" sz="2400" dirty="0" err="1" smtClean="0"/>
              <a:t>боятися</a:t>
            </a:r>
            <a:r>
              <a:rPr lang="ru-RU" sz="2400" dirty="0" smtClean="0"/>
              <a:t>,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наші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колядники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перевдягнені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казкових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героїв</a:t>
            </a:r>
            <a:r>
              <a:rPr lang="ru-RU" sz="2400" dirty="0" smtClean="0"/>
              <a:t>. 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Маланкою</a:t>
            </a:r>
            <a:r>
              <a:rPr lang="ru-RU" sz="2400" dirty="0" smtClean="0"/>
              <a:t> вони вели </a:t>
            </a:r>
            <a:r>
              <a:rPr lang="ru-RU" sz="2400" dirty="0" err="1" smtClean="0"/>
              <a:t>танок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співали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r>
              <a:rPr lang="ru-RU" sz="2400" dirty="0" smtClean="0"/>
              <a:t>Ой </a:t>
            </a:r>
            <a:r>
              <a:rPr lang="ru-RU" sz="2400" dirty="0" err="1" smtClean="0"/>
              <a:t>черчику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Васильчику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Посію</a:t>
            </a:r>
            <a:r>
              <a:rPr lang="ru-RU" sz="2400" dirty="0" smtClean="0"/>
              <a:t> тебе в </a:t>
            </a:r>
            <a:r>
              <a:rPr lang="ru-RU" sz="2400" dirty="0" err="1" smtClean="0"/>
              <a:t>городчику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Буду тебе </a:t>
            </a:r>
            <a:r>
              <a:rPr lang="ru-RU" sz="2400" dirty="0" err="1" smtClean="0"/>
              <a:t>шанувати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Сім</a:t>
            </a:r>
            <a:r>
              <a:rPr lang="ru-RU" sz="2400" dirty="0" smtClean="0"/>
              <a:t> раз на день </a:t>
            </a:r>
            <a:r>
              <a:rPr lang="ru-RU" sz="2400" dirty="0" err="1" smtClean="0"/>
              <a:t>поливати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0881" y="4429132"/>
            <a:ext cx="506311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Вранці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наступного</a:t>
            </a:r>
            <a:r>
              <a:rPr lang="ru-RU" sz="2400" dirty="0" smtClean="0"/>
              <a:t> дня </a:t>
            </a:r>
            <a:r>
              <a:rPr lang="ru-RU" sz="2400" dirty="0" err="1" smtClean="0"/>
              <a:t>колядники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знявши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чудернацьку</a:t>
            </a:r>
            <a:r>
              <a:rPr lang="ru-RU" sz="2400" dirty="0" smtClean="0"/>
              <a:t> одежу,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бігли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хати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хати</a:t>
            </a:r>
            <a:r>
              <a:rPr lang="ru-RU" sz="2400" dirty="0" smtClean="0"/>
              <a:t>.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ніс</a:t>
            </a:r>
            <a:r>
              <a:rPr lang="ru-RU" sz="2400" dirty="0" smtClean="0"/>
              <a:t> </a:t>
            </a:r>
            <a:r>
              <a:rPr lang="ru-RU" sz="2400" dirty="0" err="1" smtClean="0"/>
              <a:t>мішечок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пшеничні</a:t>
            </a:r>
            <a:r>
              <a:rPr lang="ru-RU" sz="2400" dirty="0" smtClean="0"/>
              <a:t> зерна. Вони </a:t>
            </a:r>
            <a:r>
              <a:rPr lang="ru-RU" sz="2400" dirty="0" err="1" smtClean="0"/>
              <a:t>сіяли</a:t>
            </a:r>
            <a:r>
              <a:rPr lang="ru-RU" sz="2400" dirty="0" smtClean="0"/>
              <a:t> зерна по хатах, </a:t>
            </a:r>
            <a:r>
              <a:rPr lang="ru-RU" sz="2400" dirty="0" err="1" smtClean="0"/>
              <a:t>примовляючи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Сійся</a:t>
            </a:r>
            <a:r>
              <a:rPr lang="ru-RU" sz="2400" dirty="0" smtClean="0"/>
              <a:t>, </a:t>
            </a:r>
            <a:r>
              <a:rPr lang="ru-RU" sz="2400" dirty="0" err="1" smtClean="0"/>
              <a:t>родися</a:t>
            </a:r>
            <a:r>
              <a:rPr lang="ru-RU" sz="2400" dirty="0" smtClean="0"/>
              <a:t>, жито, </a:t>
            </a:r>
            <a:r>
              <a:rPr lang="ru-RU" sz="2400" dirty="0" err="1" smtClean="0"/>
              <a:t>пшениця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Жито, </a:t>
            </a:r>
            <a:r>
              <a:rPr lang="ru-RU" sz="2400" dirty="0" err="1" smtClean="0"/>
              <a:t>пшениця</a:t>
            </a:r>
            <a:r>
              <a:rPr lang="ru-RU" sz="2400" dirty="0" smtClean="0"/>
              <a:t>, </a:t>
            </a:r>
            <a:r>
              <a:rPr lang="ru-RU" sz="2400" dirty="0" err="1" smtClean="0"/>
              <a:t>всяка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пашниця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Коноплі</a:t>
            </a:r>
            <a:r>
              <a:rPr lang="ru-RU" sz="2400" dirty="0" smtClean="0"/>
              <a:t> по стелю, </a:t>
            </a:r>
            <a:r>
              <a:rPr lang="ru-RU" sz="2400" dirty="0" err="1" smtClean="0"/>
              <a:t>льон</a:t>
            </a:r>
            <a:r>
              <a:rPr lang="ru-RU" sz="2400" dirty="0" smtClean="0"/>
              <a:t> по </a:t>
            </a:r>
            <a:r>
              <a:rPr lang="ru-RU" sz="2400" dirty="0" err="1" smtClean="0"/>
              <a:t>коліна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Щоб</a:t>
            </a:r>
            <a:r>
              <a:rPr lang="ru-RU" sz="2400" dirty="0" smtClean="0"/>
              <a:t> вас, </a:t>
            </a:r>
            <a:r>
              <a:rPr lang="ru-RU" sz="2400" dirty="0" err="1" smtClean="0"/>
              <a:t>хрещених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Голівка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боліла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471" y="2571744"/>
            <a:ext cx="5345920" cy="404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lyadki-ta-schedr-vk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kolyadki-ta-schedr-vki</Template>
  <TotalTime>0</TotalTime>
  <Words>1196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kolyadki-ta-schedr-vki</vt:lpstr>
      <vt:lpstr>Колядки та щедрівки</vt:lpstr>
      <vt:lpstr>На Різдвяні свята виконували обряди колядування, а під Новий рік, у «щедрий вечір», — щедрування. Гурти молоді обходили домівки, іноді навіть із «козою» (один із щедрувальників у вивернутому кожусі, з дерев'яною головою кози), величали піснями господарів, бажаючи їм усіляких щедрот і достатку, а за це в жартівливій формі просили винагороду.</vt:lpstr>
      <vt:lpstr>Коли наставали Різдвяні свята, маленькі колядники, піймавши чарівним неводом найяснішу зірку і викувавши у чарівній кузні срібні дзвіночки, вирушали в далеку дорогу.  Зірка світила їм, щоб колядники не заблукали, не збилися з путі, бо несли вони людям радісну вістку.</vt:lpstr>
      <vt:lpstr>НОВА РАДІСТЬ СТАЛА   Нова радість стала, яка не бувала: Над вертепом звізда ясна світлом засіяла.  Де Христос родився, з Діви воплотився, Як чоловік пеленами, убого повився.  Ангели співають, славу й честь звіщають,  На небесі і на землі мир проповідають.  Давид виграває, в гуслі ударяє, Чудно, дивно і предивно Бога вихваляє.  І ми теж співаймо, Христа прославляймо,  Із Марії рожденного смиренно благаймо:  -Просим тебе, Царю, небесний Владарю, Даруй літа щасливії сего дому господарю.  Даруй господарю, даруй господині, Даруй літа щасливії нашій ненці Україні.</vt:lpstr>
      <vt:lpstr>ПО ВСЬОМУ СВІТУ По всьому світу стала новина: Діва Марія Сина родила.  Сіном притрусила,  В яслах положила Господнього Сина.  Діва Марія Бога просила: "В що ж би я Сина повила?  Ти, небесний Царю, Пришли свої дари Цьому Володарю!"  Зійшли янголи з неба до землі, Принесли дари Діві Марії:   Три свічі воскові Ще й ризи шовкові Месії Христові.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Колядки та щедрівки</dc:title>
  <dc:creator>Ира</dc:creator>
  <cp:lastModifiedBy>Ира</cp:lastModifiedBy>
  <cp:revision>1</cp:revision>
  <dcterms:created xsi:type="dcterms:W3CDTF">2014-09-03T19:46:47Z</dcterms:created>
  <dcterms:modified xsi:type="dcterms:W3CDTF">2014-09-03T19:47:03Z</dcterms:modified>
</cp:coreProperties>
</file>