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9944E-18D8-4465-A2BC-C24AC3A49C32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77630-38B3-4912-A336-822A8B4D42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57148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Grammar rules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00042"/>
            <a:ext cx="9144000" cy="6357958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Past Simple Tense</a:t>
            </a:r>
            <a:r>
              <a:rPr lang="uk-UA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минулий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неозначений</a:t>
            </a:r>
            <a:r>
              <a:rPr lang="uk-UA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час)</a:t>
            </a:r>
            <a:endParaRPr lang="en-US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утворюється за допомогою</a:t>
            </a:r>
            <a:endParaRPr lang="en-US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V</a:t>
            </a:r>
            <a:r>
              <a:rPr lang="uk-UA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закінчення -</a:t>
            </a:r>
            <a:r>
              <a:rPr lang="en-US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ed</a:t>
            </a:r>
            <a:endParaRPr lang="ru-RU" dirty="0" smtClean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uk-UA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дієслово     +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або ІІ форма </a:t>
            </a:r>
            <a:endParaRPr lang="ru-RU" dirty="0" smtClean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дії)                 неправильних дієслів</a:t>
            </a:r>
            <a:endParaRPr lang="en-US" dirty="0" smtClean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3000" b="1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3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Наприклад </a:t>
            </a:r>
            <a:r>
              <a:rPr lang="uk-UA" sz="3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(стверджувальне речення)</a:t>
            </a:r>
            <a:r>
              <a:rPr lang="uk-UA" sz="3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Він працював. </a:t>
            </a:r>
            <a:r>
              <a:rPr lang="uk-UA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He work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ed.</a:t>
            </a:r>
          </a:p>
          <a:p>
            <a:pPr algn="l"/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писала. </a:t>
            </a:r>
            <a:r>
              <a:rPr lang="uk-UA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She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wrote.</a:t>
            </a:r>
          </a:p>
          <a:p>
            <a:pPr algn="l"/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Загальне питання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9006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Для того щоб утворити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загальне питання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необхідно допоміжне дієслово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Did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поставити на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перше місце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дієслово дії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залишається 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незмінним.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Наприклад:</a:t>
            </a:r>
            <a:endParaRPr lang="en-US" b="1" u="sng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Чи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en-US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працював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вчора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Did he work</a:t>
            </a:r>
            <a:r>
              <a:rPr lang="uk-U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yesterday?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Негативне речення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51149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Для того щоб утворити негативне речення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необхідно до допоміжного дієслово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Did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одати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частку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 дієслово дії залишається 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незмінним.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Наприклад: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 не писав. 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 did not write.</a:t>
            </a:r>
          </a:p>
          <a:p>
            <a:pPr>
              <a:buNone/>
            </a:pPr>
            <a:endParaRPr lang="uk-UA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Скорочена форма: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did not = didn`t</a:t>
            </a:r>
            <a:endParaRPr lang="uk-UA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Спеціальне питання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786874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Для того щоб утворити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спеціальне питання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необхідно до загального питання додати на 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перше місце спеціальне слово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what, where, why,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how, which, when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Наприклад:</a:t>
            </a:r>
          </a:p>
          <a:p>
            <a:pPr>
              <a:buNone/>
            </a:pP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 він працював вчора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Where did he work yesterday?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итання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до підмета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786874" cy="452596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итання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до підмета утворюється за допомогою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допоміжного слова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яке ставиться перед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тверджувальним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реченням.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Наприклад:</a:t>
            </a:r>
          </a:p>
          <a:p>
            <a:pPr>
              <a:buNone/>
            </a:pP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Хто працював вчора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Who worked yesterday?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Дієслово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“to be”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8858312" cy="58579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Дієслово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“to be” </a:t>
            </a:r>
            <a:r>
              <a:rPr lang="en-US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(am/is/are)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Past Simple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Tense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має свою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граматичну основу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                                                      You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             was                                We            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were</a:t>
            </a:r>
            <a:endParaRPr lang="en-US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She                                                  They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</a:t>
            </a:r>
          </a:p>
          <a:p>
            <a:pPr>
              <a:buNone/>
            </a:pPr>
            <a:endParaRPr lang="en-US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uk-UA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був тут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was here.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1142976" y="2214554"/>
            <a:ext cx="714380" cy="2000264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786578" y="2214554"/>
            <a:ext cx="785818" cy="1500198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Використання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Present Perfect Tense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Дія яка постійно повторюється;</a:t>
            </a:r>
          </a:p>
          <a:p>
            <a:pPr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відбулася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минулому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яка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закінчилася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минулому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Маркери часу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yesterday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вчора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ast week/day/month/year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минулого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тижня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/ дня /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місяця / року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назад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290</Words>
  <Application>Microsoft Office PowerPoint</Application>
  <PresentationFormat>Экран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Grammar rules</vt:lpstr>
      <vt:lpstr>Загальне питання</vt:lpstr>
      <vt:lpstr>Негативне речення</vt:lpstr>
      <vt:lpstr>Спеціальне питання</vt:lpstr>
      <vt:lpstr>Питання до підмета</vt:lpstr>
      <vt:lpstr>Дієслово “to be”</vt:lpstr>
      <vt:lpstr>Використання Present Perfect Tense </vt:lpstr>
      <vt:lpstr>Маркери часу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rules</dc:title>
  <dc:creator>Asus</dc:creator>
  <cp:lastModifiedBy>Asus</cp:lastModifiedBy>
  <cp:revision>20</cp:revision>
  <dcterms:created xsi:type="dcterms:W3CDTF">2023-12-15T09:16:05Z</dcterms:created>
  <dcterms:modified xsi:type="dcterms:W3CDTF">2023-12-15T12:30:35Z</dcterms:modified>
</cp:coreProperties>
</file>