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7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7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5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0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2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6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0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6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3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E448-1702-4FE6-974E-F707428C67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0567-859C-4BB4-8E01-F3A03E52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290958" flipH="1">
            <a:off x="727692" y="505128"/>
            <a:ext cx="3840427" cy="249627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Щоб отримати наступну літеру, відгадайте, про яку казку йде мова.</a:t>
            </a:r>
            <a:endParaRPr lang="ru-RU" sz="2400" dirty="0"/>
          </a:p>
        </p:txBody>
      </p:sp>
      <p:pic>
        <p:nvPicPr>
          <p:cNvPr id="614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74712"/>
            <a:ext cx="8479111" cy="67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-pre_raschenie-pre_rascheni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6.99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6480" y="228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9016"/>
          <a:stretch/>
        </p:blipFill>
        <p:spPr bwMode="auto">
          <a:xfrm>
            <a:off x="1679509" y="3109522"/>
            <a:ext cx="5904656" cy="358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prikolist.club/wp-content/uploads/2019/08/3-54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378" r="2709" b="22955"/>
          <a:stretch/>
        </p:blipFill>
        <p:spPr bwMode="auto">
          <a:xfrm>
            <a:off x="8016214" y="2958885"/>
            <a:ext cx="3406335" cy="37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5008" y="2452627"/>
            <a:ext cx="4181850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Колосок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AutoShape 7" descr="Картинки гномов для детей - 32 фото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62820"/>
            <a:ext cx="10800523" cy="5579552"/>
            <a:chOff x="0" y="47115"/>
            <a:chExt cx="8100392" cy="41846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43608" y="771550"/>
              <a:ext cx="7056784" cy="11772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3200" dirty="0">
                  <a:latin typeface="Comic Sans MS" panose="030F0702030302020204" pitchFamily="66" charset="0"/>
                </a:rPr>
                <a:t>«…А </a:t>
              </a:r>
              <a:r>
                <a:rPr lang="ru-RU" sz="3200" dirty="0" err="1">
                  <a:latin typeface="Comic Sans MS" panose="030F0702030302020204" pitchFamily="66" charset="0"/>
                </a:rPr>
                <a:t>Півник</a:t>
              </a:r>
              <a:r>
                <a:rPr lang="ru-RU" sz="3200" dirty="0">
                  <a:latin typeface="Comic Sans MS" panose="030F0702030302020204" pitchFamily="66" charset="0"/>
                </a:rPr>
                <a:t> </a:t>
              </a:r>
              <a:r>
                <a:rPr lang="ru-RU" sz="3200" dirty="0" err="1">
                  <a:latin typeface="Comic Sans MS" panose="030F0702030302020204" pitchFamily="66" charset="0"/>
                </a:rPr>
                <a:t>тим</a:t>
              </a:r>
              <a:r>
                <a:rPr lang="ru-RU" sz="3200" dirty="0">
                  <a:latin typeface="Comic Sans MS" panose="030F0702030302020204" pitchFamily="66" charset="0"/>
                </a:rPr>
                <a:t> часом </a:t>
              </a:r>
              <a:r>
                <a:rPr lang="ru-RU" sz="3200" dirty="0" err="1">
                  <a:latin typeface="Comic Sans MS" panose="030F0702030302020204" pitchFamily="66" charset="0"/>
                </a:rPr>
                <a:t>замісив</a:t>
              </a:r>
              <a:r>
                <a:rPr lang="ru-RU" sz="3200" dirty="0">
                  <a:latin typeface="Comic Sans MS" panose="030F0702030302020204" pitchFamily="66" charset="0"/>
                </a:rPr>
                <a:t> </a:t>
              </a:r>
              <a:r>
                <a:rPr lang="ru-RU" sz="3200" dirty="0" err="1">
                  <a:latin typeface="Comic Sans MS" panose="030F0702030302020204" pitchFamily="66" charset="0"/>
                </a:rPr>
                <a:t>тісто</a:t>
              </a:r>
              <a:r>
                <a:rPr lang="ru-RU" sz="3200" dirty="0">
                  <a:latin typeface="Comic Sans MS" panose="030F0702030302020204" pitchFamily="66" charset="0"/>
                </a:rPr>
                <a:t>, </a:t>
              </a:r>
              <a:r>
                <a:rPr lang="ru-RU" sz="3200" dirty="0" err="1">
                  <a:latin typeface="Comic Sans MS" panose="030F0702030302020204" pitchFamily="66" charset="0"/>
                </a:rPr>
                <a:t>приніс</a:t>
              </a:r>
              <a:r>
                <a:rPr lang="ru-RU" sz="3200" dirty="0">
                  <a:latin typeface="Comic Sans MS" panose="030F0702030302020204" pitchFamily="66" charset="0"/>
                </a:rPr>
                <a:t> дрова, </a:t>
              </a:r>
              <a:r>
                <a:rPr lang="ru-RU" sz="3200" dirty="0" err="1">
                  <a:latin typeface="Comic Sans MS" panose="030F0702030302020204" pitchFamily="66" charset="0"/>
                </a:rPr>
                <a:t>розпалив</a:t>
              </a:r>
              <a:r>
                <a:rPr lang="ru-RU" sz="3200" dirty="0">
                  <a:latin typeface="Comic Sans MS" panose="030F0702030302020204" pitchFamily="66" charset="0"/>
                </a:rPr>
                <a:t> у </a:t>
              </a:r>
              <a:r>
                <a:rPr lang="ru-RU" sz="3200" dirty="0" err="1">
                  <a:latin typeface="Comic Sans MS" panose="030F0702030302020204" pitchFamily="66" charset="0"/>
                </a:rPr>
                <a:t>печі</a:t>
              </a:r>
              <a:r>
                <a:rPr lang="ru-RU" sz="3200" dirty="0">
                  <a:latin typeface="Comic Sans MS" panose="030F0702030302020204" pitchFamily="66" charset="0"/>
                </a:rPr>
                <a:t>, а </a:t>
              </a:r>
              <a:r>
                <a:rPr lang="ru-RU" sz="3200" dirty="0" err="1">
                  <a:latin typeface="Comic Sans MS" panose="030F0702030302020204" pitchFamily="66" charset="0"/>
                </a:rPr>
                <a:t>Мишенята</a:t>
              </a:r>
              <a:r>
                <a:rPr lang="ru-RU" sz="3200" dirty="0">
                  <a:latin typeface="Comic Sans MS" panose="030F0702030302020204" pitchFamily="66" charset="0"/>
                </a:rPr>
                <a:t> </a:t>
              </a:r>
              <a:r>
                <a:rPr lang="ru-RU" sz="3200" dirty="0" err="1">
                  <a:latin typeface="Comic Sans MS" panose="030F0702030302020204" pitchFamily="66" charset="0"/>
                </a:rPr>
                <a:t>танцюють</a:t>
              </a:r>
              <a:r>
                <a:rPr lang="ru-RU" sz="3200" dirty="0">
                  <a:latin typeface="Comic Sans MS" panose="030F0702030302020204" pitchFamily="66" charset="0"/>
                </a:rPr>
                <a:t> та в </a:t>
              </a:r>
              <a:r>
                <a:rPr lang="ru-RU" sz="3200" dirty="0" err="1">
                  <a:latin typeface="Comic Sans MS" panose="030F0702030302020204" pitchFamily="66" charset="0"/>
                </a:rPr>
                <a:t>ігри</a:t>
              </a:r>
              <a:r>
                <a:rPr lang="ru-RU" sz="3200" dirty="0">
                  <a:latin typeface="Comic Sans MS" panose="030F0702030302020204" pitchFamily="66" charset="0"/>
                </a:rPr>
                <a:t> </a:t>
              </a:r>
              <a:r>
                <a:rPr lang="ru-RU" sz="3200" dirty="0" err="1">
                  <a:latin typeface="Comic Sans MS" panose="030F0702030302020204" pitchFamily="66" charset="0"/>
                </a:rPr>
                <a:t>грають</a:t>
              </a:r>
              <a:r>
                <a:rPr lang="ru-RU" sz="3200" dirty="0">
                  <a:latin typeface="Comic Sans MS" panose="030F0702030302020204" pitchFamily="66" charset="0"/>
                </a:rPr>
                <a:t>…».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60" y="47115"/>
              <a:ext cx="439248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267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Впізнайте казку</a:t>
              </a:r>
              <a:endParaRPr lang="ru-RU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6316" y1="27925" x2="75263" y2="38113"/>
                          <a14:foregroundMark x1="11053" y1="88302" x2="32105" y2="92453"/>
                          <a14:foregroundMark x1="69474" y1="88302" x2="96842" y2="9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7654"/>
              <a:ext cx="1809750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5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1478" y="1220755"/>
            <a:ext cx="94090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«…Не </a:t>
            </a:r>
            <a:r>
              <a:rPr lang="ru-RU" sz="3200" dirty="0" err="1"/>
              <a:t>їж</a:t>
            </a:r>
            <a:r>
              <a:rPr lang="ru-RU" sz="3200" dirty="0"/>
              <a:t> мене, я </a:t>
            </a:r>
            <a:r>
              <a:rPr lang="ru-RU" sz="3200" dirty="0" err="1"/>
              <a:t>тобі</a:t>
            </a:r>
            <a:r>
              <a:rPr lang="ru-RU" sz="3200" dirty="0"/>
              <a:t> </a:t>
            </a:r>
            <a:r>
              <a:rPr lang="ru-RU" sz="3200" dirty="0" err="1"/>
              <a:t>пісеньку</a:t>
            </a:r>
            <a:r>
              <a:rPr lang="ru-RU" sz="3200" dirty="0"/>
              <a:t> </a:t>
            </a:r>
            <a:r>
              <a:rPr lang="ru-RU" sz="3200" dirty="0" err="1"/>
              <a:t>заспіваю</a:t>
            </a:r>
            <a:r>
              <a:rPr lang="ru-RU" sz="3200" dirty="0"/>
              <a:t>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413" y="62820"/>
            <a:ext cx="58566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Впізнайте казку</a:t>
            </a:r>
            <a:endParaRPr lang="ru-RU" sz="4267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2986" y="1951534"/>
            <a:ext cx="420589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Колобок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AutoShape 4" descr="Результаты поиска изображений по запросу &quot;казка колобок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" name="AutoShape 7" descr="Картинки гномов (10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5124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198589"/>
            <a:ext cx="3556000" cy="35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021" y1="24427" x2="64583" y2="22901"/>
                        <a14:foregroundMark x1="65104" y1="21374" x2="82813" y2="1908"/>
                        <a14:foregroundMark x1="38021" y1="15649" x2="52083" y2="9160"/>
                        <a14:foregroundMark x1="32813" y1="21756" x2="41667" y2="11450"/>
                        <a14:foregroundMark x1="31771" y1="31298" x2="71354" y2="31298"/>
                        <a14:foregroundMark x1="29688" y1="24427" x2="47917" y2="33588"/>
                        <a14:foregroundMark x1="50000" y1="19084" x2="42188" y2="24427"/>
                        <a14:foregroundMark x1="28646" y1="38168" x2="77083" y2="33588"/>
                        <a14:foregroundMark x1="67188" y1="21374" x2="80729" y2="36641"/>
                        <a14:foregroundMark x1="27083" y1="96565" x2="54688" y2="87786"/>
                        <a14:foregroundMark x1="68750" y1="87023" x2="88021" y2="96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63" y="1836309"/>
            <a:ext cx="2755536" cy="376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2" y="3182640"/>
            <a:ext cx="5854619" cy="3480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63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017681"/>
            <a:ext cx="9409045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/>
              <a:t>«…</a:t>
            </a:r>
            <a:r>
              <a:rPr lang="ru-RU" sz="3200" dirty="0" err="1"/>
              <a:t>Хто</a:t>
            </a:r>
            <a:r>
              <a:rPr lang="ru-RU" sz="3200" dirty="0"/>
              <a:t>, </a:t>
            </a:r>
            <a:r>
              <a:rPr lang="ru-RU" sz="3200" dirty="0" err="1"/>
              <a:t>хто</a:t>
            </a:r>
            <a:r>
              <a:rPr lang="ru-RU" sz="3200" dirty="0"/>
              <a:t> тут </a:t>
            </a:r>
            <a:r>
              <a:rPr lang="ru-RU" sz="3200" dirty="0" err="1"/>
              <a:t>живе</a:t>
            </a:r>
            <a:r>
              <a:rPr lang="ru-RU" sz="3200" dirty="0"/>
              <a:t>? Я – Мишка-</a:t>
            </a:r>
            <a:r>
              <a:rPr lang="ru-RU" sz="3200" dirty="0" err="1"/>
              <a:t>шкряботушка</a:t>
            </a:r>
            <a:r>
              <a:rPr lang="ru-RU" sz="3200" dirty="0"/>
              <a:t>, Жабка-</a:t>
            </a:r>
            <a:r>
              <a:rPr lang="ru-RU" sz="3200" dirty="0" err="1"/>
              <a:t>скрекотушка</a:t>
            </a:r>
            <a:r>
              <a:rPr lang="ru-RU" sz="3200" dirty="0"/>
              <a:t>, Зайчик-</a:t>
            </a:r>
            <a:r>
              <a:rPr lang="ru-RU" sz="3200" dirty="0" err="1"/>
              <a:t>побігайчик</a:t>
            </a:r>
            <a:r>
              <a:rPr lang="ru-RU" sz="3200" dirty="0"/>
              <a:t>! А </a:t>
            </a:r>
            <a:r>
              <a:rPr lang="ru-RU" sz="3200" dirty="0" err="1"/>
              <a:t>ти</a:t>
            </a:r>
            <a:r>
              <a:rPr lang="ru-RU" sz="3200" dirty="0"/>
              <a:t>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така</a:t>
            </a:r>
            <a:r>
              <a:rPr lang="ru-RU" sz="3200" dirty="0"/>
              <a:t>?» </a:t>
            </a:r>
          </a:p>
          <a:p>
            <a:pPr algn="just"/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413" y="62820"/>
            <a:ext cx="58566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Впізнайте казку</a:t>
            </a:r>
            <a:endParaRPr lang="ru-RU" sz="4267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75" y="3773425"/>
            <a:ext cx="5143939" cy="305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4760" y="2894939"/>
            <a:ext cx="504067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Рукавичка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AutoShape 6" descr="Картинка веселый гном для детей (43 фото) » Юмор, позитив и много смешных  картинок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9" b="100000" l="1571" r="100000">
                        <a14:foregroundMark x1="65445" y1="20455" x2="78534" y2="2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79" y="2064120"/>
            <a:ext cx="24257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30" y="3648847"/>
            <a:ext cx="5368117" cy="3182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63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842520"/>
            <a:ext cx="8928992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На </a:t>
            </a:r>
            <a:r>
              <a:rPr lang="ru-RU" sz="3200" dirty="0" err="1"/>
              <a:t>городі</a:t>
            </a:r>
            <a:r>
              <a:rPr lang="ru-RU" sz="3200" dirty="0"/>
              <a:t> </a:t>
            </a:r>
            <a:r>
              <a:rPr lang="ru-RU" sz="3200" dirty="0" err="1"/>
              <a:t>виростала</a:t>
            </a:r>
            <a:r>
              <a:rPr lang="ru-RU" sz="3200" dirty="0"/>
              <a:t>, </a:t>
            </a:r>
            <a:r>
              <a:rPr lang="ru-RU" sz="3200" dirty="0" err="1"/>
              <a:t>сили</a:t>
            </a:r>
            <a:r>
              <a:rPr lang="ru-RU" sz="3200" dirty="0"/>
              <a:t> </a:t>
            </a:r>
            <a:r>
              <a:rPr lang="ru-RU" sz="3200" dirty="0"/>
              <a:t>набирала,</a:t>
            </a:r>
          </a:p>
          <a:p>
            <a:pPr fontAlgn="base"/>
            <a:r>
              <a:rPr lang="ru-RU" sz="3200" dirty="0" err="1"/>
              <a:t>Непомітно</a:t>
            </a:r>
            <a:r>
              <a:rPr lang="ru-RU" sz="3200" dirty="0"/>
              <a:t>,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швидко</a:t>
            </a:r>
            <a:r>
              <a:rPr lang="ru-RU" sz="3200" dirty="0"/>
              <a:t>, великою </a:t>
            </a:r>
            <a:r>
              <a:rPr lang="ru-RU" sz="3200" dirty="0"/>
              <a:t>стала.</a:t>
            </a:r>
          </a:p>
          <a:p>
            <a:pPr fontAlgn="base"/>
            <a:r>
              <a:rPr lang="ru-RU" sz="3200" dirty="0"/>
              <a:t>Став тут </a:t>
            </a:r>
            <a:r>
              <a:rPr lang="ru-RU" sz="3200" dirty="0" err="1"/>
              <a:t>дід</a:t>
            </a:r>
            <a:r>
              <a:rPr lang="ru-RU" sz="3200" dirty="0"/>
              <a:t>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гукати</a:t>
            </a:r>
            <a:r>
              <a:rPr lang="ru-RU" sz="3200" dirty="0"/>
              <a:t> </a:t>
            </a:r>
            <a:r>
              <a:rPr lang="ru-RU" sz="3200" dirty="0"/>
              <a:t>та </a:t>
            </a:r>
            <a:r>
              <a:rPr lang="ru-RU" sz="3200" dirty="0" err="1"/>
              <a:t>красуню</a:t>
            </a:r>
            <a:r>
              <a:rPr lang="ru-RU" sz="3200" dirty="0"/>
              <a:t> </a:t>
            </a:r>
            <a:r>
              <a:rPr lang="ru-RU" sz="3200" dirty="0" err="1"/>
              <a:t>рвати</a:t>
            </a:r>
            <a:r>
              <a:rPr lang="ru-RU" sz="3200" dirty="0"/>
              <a:t>.</a:t>
            </a:r>
          </a:p>
          <a:p>
            <a:pPr fontAlgn="base"/>
            <a:r>
              <a:rPr lang="ru-RU" sz="3200" dirty="0"/>
              <a:t>А </a:t>
            </a:r>
            <a:r>
              <a:rPr lang="ru-RU" sz="3200" dirty="0" err="1"/>
              <a:t>цю</a:t>
            </a:r>
            <a:r>
              <a:rPr lang="ru-RU" sz="3200" dirty="0"/>
              <a:t> </a:t>
            </a:r>
            <a:r>
              <a:rPr lang="ru-RU" sz="3200" dirty="0" err="1"/>
              <a:t>казку</a:t>
            </a:r>
            <a:r>
              <a:rPr lang="ru-RU" sz="3200" dirty="0"/>
              <a:t>, </a:t>
            </a:r>
            <a:r>
              <a:rPr lang="ru-RU" sz="3200" dirty="0" err="1"/>
              <a:t>діти</a:t>
            </a:r>
            <a:r>
              <a:rPr lang="ru-RU" sz="3200" dirty="0"/>
              <a:t>, </a:t>
            </a:r>
            <a:r>
              <a:rPr lang="ru-RU" sz="3200" dirty="0" err="1"/>
              <a:t>ви</a:t>
            </a:r>
            <a:r>
              <a:rPr lang="ru-RU" sz="3200" dirty="0"/>
              <a:t> </a:t>
            </a:r>
            <a:r>
              <a:rPr lang="ru-RU" sz="3200" dirty="0" err="1"/>
              <a:t>встигли</a:t>
            </a:r>
            <a:r>
              <a:rPr lang="ru-RU" sz="3200" dirty="0"/>
              <a:t> </a:t>
            </a:r>
            <a:r>
              <a:rPr lang="ru-RU" sz="3200" dirty="0" err="1"/>
              <a:t>відгадати</a:t>
            </a:r>
            <a:r>
              <a:rPr lang="ru-RU" sz="3200" dirty="0"/>
              <a:t>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413" y="62820"/>
            <a:ext cx="58566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Впізнайте казку</a:t>
            </a:r>
            <a:endParaRPr lang="ru-RU" sz="4267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9" name="Picture 5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" y="3378791"/>
            <a:ext cx="5069468" cy="299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Смотреть исход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05" y="3279461"/>
            <a:ext cx="5398591" cy="309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51050" y="2710921"/>
            <a:ext cx="264591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Ріпка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AutoShape 2" descr="Результаты поиска изображений по запросу &quot;казка ріпка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9" name="AutoShape 9" descr="Гномы из Белоснежки — раскраски для детей скачать онлайн бесплатно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000" y1="30667" x2="63111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4" y="1319166"/>
            <a:ext cx="3170489" cy="31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6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1478" y="1028733"/>
            <a:ext cx="940904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«…</a:t>
            </a:r>
            <a:r>
              <a:rPr lang="ru-RU" sz="3200" dirty="0" err="1"/>
              <a:t>Кізонько</a:t>
            </a:r>
            <a:r>
              <a:rPr lang="ru-RU" sz="3200" dirty="0"/>
              <a:t> моя мила, </a:t>
            </a:r>
            <a:r>
              <a:rPr lang="ru-RU" sz="3200" dirty="0" err="1"/>
              <a:t>Кізонько</a:t>
            </a:r>
            <a:r>
              <a:rPr lang="ru-RU" sz="3200" dirty="0"/>
              <a:t> моя люба,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ти</a:t>
            </a:r>
            <a:r>
              <a:rPr lang="ru-RU" sz="3200" dirty="0"/>
              <a:t> пила,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ти</a:t>
            </a:r>
            <a:r>
              <a:rPr lang="ru-RU" sz="3200" dirty="0"/>
              <a:t> </a:t>
            </a:r>
            <a:r>
              <a:rPr lang="ru-RU" sz="3200" dirty="0" err="1"/>
              <a:t>їла</a:t>
            </a:r>
            <a:r>
              <a:rPr lang="ru-RU" sz="3200" dirty="0"/>
              <a:t>?» </a:t>
            </a:r>
          </a:p>
        </p:txBody>
      </p:sp>
      <p:pic>
        <p:nvPicPr>
          <p:cNvPr id="102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75" y="3014999"/>
            <a:ext cx="5410464" cy="3823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413" y="62820"/>
            <a:ext cx="58566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Впізнайте казку</a:t>
            </a:r>
            <a:endParaRPr lang="ru-RU" sz="4267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9353" y="1892830"/>
            <a:ext cx="565148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Коза-дереза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Загадка про гнома - веселая подборка голомоломок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50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294" y="1700808"/>
            <a:ext cx="3840427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57" y="3032285"/>
            <a:ext cx="5193443" cy="367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63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1478" y="853602"/>
            <a:ext cx="9409045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Старенька бабуся у </a:t>
            </a:r>
            <a:r>
              <a:rPr lang="ru-RU" sz="3200" dirty="0" err="1"/>
              <a:t>лісі</a:t>
            </a:r>
            <a:r>
              <a:rPr lang="ru-RU" sz="3200" dirty="0"/>
              <a:t> жила.</a:t>
            </a:r>
          </a:p>
          <a:p>
            <a:pPr fontAlgn="base"/>
            <a:r>
              <a:rPr lang="ru-RU" sz="3200" dirty="0" err="1"/>
              <a:t>Гостинці</a:t>
            </a:r>
            <a:r>
              <a:rPr lang="ru-RU" sz="3200" dirty="0"/>
              <a:t> для </a:t>
            </a:r>
            <a:r>
              <a:rPr lang="ru-RU" sz="3200" dirty="0" err="1"/>
              <a:t>неї</a:t>
            </a:r>
            <a:r>
              <a:rPr lang="ru-RU" sz="3200" dirty="0"/>
              <a:t> </a:t>
            </a:r>
            <a:r>
              <a:rPr lang="ru-RU" sz="3200" dirty="0" err="1"/>
              <a:t>онука</a:t>
            </a:r>
            <a:r>
              <a:rPr lang="ru-RU" sz="3200" dirty="0"/>
              <a:t> несла.</a:t>
            </a:r>
          </a:p>
          <a:p>
            <a:pPr fontAlgn="base"/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дівчинку</a:t>
            </a:r>
            <a:r>
              <a:rPr lang="ru-RU" sz="3200" dirty="0"/>
              <a:t> </a:t>
            </a:r>
            <a:r>
              <a:rPr lang="ru-RU" sz="3200" dirty="0" err="1"/>
              <a:t>цю</a:t>
            </a:r>
            <a:r>
              <a:rPr lang="ru-RU" sz="3200" dirty="0"/>
              <a:t> по </a:t>
            </a:r>
            <a:r>
              <a:rPr lang="ru-RU" sz="3200" dirty="0" err="1"/>
              <a:t>дорозі</a:t>
            </a:r>
            <a:r>
              <a:rPr lang="ru-RU" sz="3200" dirty="0"/>
              <a:t> </a:t>
            </a:r>
            <a:r>
              <a:rPr lang="ru-RU" sz="3200" dirty="0" err="1"/>
              <a:t>зустрів</a:t>
            </a:r>
            <a:r>
              <a:rPr lang="ru-RU" sz="3200" dirty="0"/>
              <a:t>?</a:t>
            </a:r>
          </a:p>
          <a:p>
            <a:pPr fontAlgn="base"/>
            <a:r>
              <a:rPr lang="ru-RU" sz="3200" dirty="0"/>
              <a:t>Як </a:t>
            </a:r>
            <a:r>
              <a:rPr lang="ru-RU" sz="3200" dirty="0" err="1"/>
              <a:t>казка</a:t>
            </a:r>
            <a:r>
              <a:rPr lang="ru-RU" sz="3200" dirty="0"/>
              <a:t>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зветься</a:t>
            </a:r>
            <a:r>
              <a:rPr lang="ru-RU" sz="3200" dirty="0"/>
              <a:t>? </a:t>
            </a:r>
            <a:r>
              <a:rPr lang="ru-RU" sz="3200" dirty="0" err="1"/>
              <a:t>Хто</a:t>
            </a:r>
            <a:r>
              <a:rPr lang="ru-RU" sz="3200" dirty="0"/>
              <a:t> б </a:t>
            </a:r>
            <a:r>
              <a:rPr lang="ru-RU" sz="3200" dirty="0" err="1"/>
              <a:t>відповів</a:t>
            </a:r>
            <a:r>
              <a:rPr lang="ru-RU" sz="3200" dirty="0"/>
              <a:t>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413" y="62820"/>
            <a:ext cx="58566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Впізнайте казку</a:t>
            </a:r>
            <a:endParaRPr lang="ru-RU" sz="4267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3" y="3438757"/>
            <a:ext cx="5074944" cy="341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3357883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а веселый гном для детей (43 фото) » Юмор, позитив и много смешных  карти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15" y="62821"/>
            <a:ext cx="4108815" cy="48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88907" y="2742330"/>
            <a:ext cx="8406211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Червона шапочка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8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0" y="548680"/>
            <a:ext cx="7872951" cy="62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1424" y="395870"/>
            <a:ext cx="5952661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Comic Sans MS" panose="030F0702030302020204" pitchFamily="66" charset="0"/>
              </a:rPr>
              <a:t>Молодці!</a:t>
            </a:r>
          </a:p>
          <a:p>
            <a:r>
              <a:rPr lang="uk-UA" sz="3733" dirty="0">
                <a:latin typeface="Comic Sans MS" panose="030F0702030302020204" pitchFamily="66" charset="0"/>
              </a:rPr>
              <a:t>Казки ви добре знаєте!</a:t>
            </a:r>
            <a:endParaRPr lang="ru-RU" sz="3733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46" y="2545444"/>
            <a:ext cx="422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Наступна підказка – літера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Штриховая стрелка вправо 4">
            <a:hlinkClick r:id="rId5" action="ppaction://hlinksldjump"/>
          </p:cNvPr>
          <p:cNvSpPr/>
          <p:nvPr/>
        </p:nvSpPr>
        <p:spPr>
          <a:xfrm>
            <a:off x="9648395" y="237259"/>
            <a:ext cx="1581136" cy="96010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67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Карта</a:t>
            </a:r>
            <a:endParaRPr lang="ru-RU" sz="266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3773" y="3382072"/>
            <a:ext cx="1716174" cy="248266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5333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endParaRPr lang="ru-RU" sz="15333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zvuk-pobedy-32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6.41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165" y="4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Широкоэкранный</PresentationFormat>
  <Paragraphs>30</Paragraphs>
  <Slides>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НУШ</dc:creator>
  <cp:lastModifiedBy>НУШ</cp:lastModifiedBy>
  <cp:revision>1</cp:revision>
  <dcterms:created xsi:type="dcterms:W3CDTF">2023-12-20T19:58:31Z</dcterms:created>
  <dcterms:modified xsi:type="dcterms:W3CDTF">2023-12-20T19:59:12Z</dcterms:modified>
</cp:coreProperties>
</file>