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4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8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4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9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44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0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7FA9-0DB8-44A1-8320-F357B843109C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1426-5325-40A2-8833-D1B847B86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5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url=https://pohod-lifehack.ru/sledy-lisy-na-snegu-foto/&amp;psig=AOvVaw1f5_QTdwXE3xN6WC84L02k&amp;ust=1611511440635000&amp;source=images&amp;cd=vfe&amp;ved=0CAIQjRxqFwoTCLj1iJTSsu4CFQAAAAAdAAAAABA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url=https://pohod-lifehack.ru/sledy-zajtsa-na-snegu/&amp;psig=AOvVaw2Ba2u907pJGmrM_K0iuF22&amp;ust=1611511544005000&amp;source=images&amp;cd=vfe&amp;ved=0CAIQjRxqFwoTCNCBisnSsu4CFQAAAAAdAAAAABA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url=https://forum.guns.ru/forummessage/14/379188.html&amp;psig=AOvVaw1UhEkuZlkcRnA2_qvaxU9e&amp;ust=1611512380799000&amp;source=images&amp;cd=vfe&amp;ved=0CAIQjRxqFwoTCLDm1OzVsu4CFQAAAAAdAAAAABAj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hyperlink" Target="https://www.google.com/url?sa=i&amp;url=https://pohod-lifehack.ru/sledy-belki/&amp;psig=AOvVaw2Kd8TNW13kld-V7Uc-NuLy&amp;ust=1611511654541000&amp;source=images&amp;cd=vfe&amp;ved=0CAIQjRxqFwoTCKjMz5HTsu4CFQAAAAAdAAAAABA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slide" Target="slide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ший рисунок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6" b="98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-106541"/>
            <a:ext cx="4496296" cy="69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5231904" y="836712"/>
            <a:ext cx="5680835" cy="304495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Навколо мого </a:t>
            </a:r>
            <a:r>
              <a:rPr lang="uk-UA" sz="2400" dirty="0" err="1"/>
              <a:t>дуба</a:t>
            </a:r>
            <a:r>
              <a:rPr lang="uk-UA" sz="2400" dirty="0"/>
              <a:t> з’явилось багата дивних слідів. Допоможіть розпізнати чиї вони і отримаєте наступну підказку</a:t>
            </a:r>
            <a:endParaRPr lang="ru-RU" sz="2400" dirty="0"/>
          </a:p>
        </p:txBody>
      </p:sp>
      <p:pic>
        <p:nvPicPr>
          <p:cNvPr id="3" name="-pre_raschenie-pre_rascheni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6.64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2903" y="372817"/>
            <a:ext cx="459671" cy="4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леды лисы на снегу: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1679" t="5781" r="19790" b="6061"/>
          <a:stretch>
            <a:fillRect/>
          </a:stretch>
        </p:blipFill>
        <p:spPr bwMode="auto">
          <a:xfrm>
            <a:off x="1103446" y="205187"/>
            <a:ext cx="6240693" cy="624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Леший рисунок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" b="98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1249921"/>
            <a:ext cx="3599723" cy="55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36961" y="238133"/>
            <a:ext cx="2520883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Вовк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леды зайца на снегу. Как выглядит след зайца фото и виде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244" r="9534"/>
          <a:stretch>
            <a:fillRect/>
          </a:stretch>
        </p:blipFill>
        <p:spPr bwMode="auto">
          <a:xfrm>
            <a:off x="1103445" y="442821"/>
            <a:ext cx="6144683" cy="614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Леший рисунок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" b="98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1249921"/>
            <a:ext cx="3599723" cy="55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47619" y="238133"/>
            <a:ext cx="3099566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Заєць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Следы животных. - Guns.ru Talk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1520" t="9564" r="23484"/>
          <a:stretch>
            <a:fillRect/>
          </a:stretch>
        </p:blipFill>
        <p:spPr bwMode="auto">
          <a:xfrm>
            <a:off x="1007434" y="252965"/>
            <a:ext cx="5785533" cy="624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Леший рисунок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" b="98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9" y="1249921"/>
            <a:ext cx="3599723" cy="55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21973" y="238133"/>
            <a:ext cx="3150863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Кабан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к выглядят следы белки на снегу: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3674" t="21597" r="15273" b="28564"/>
          <a:stretch>
            <a:fillRect/>
          </a:stretch>
        </p:blipFill>
        <p:spPr bwMode="auto">
          <a:xfrm>
            <a:off x="911425" y="836712"/>
            <a:ext cx="7163231" cy="499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Леший рисунок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6" b="98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04" y="1249921"/>
            <a:ext cx="3599723" cy="55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3280" y="173429"/>
            <a:ext cx="2892780" cy="135421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Білка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es_the-christmas-thie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1651" y="3566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3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ший рисунок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6" b="98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-345979"/>
            <a:ext cx="4650877" cy="72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520" y="740702"/>
            <a:ext cx="4704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Немало звірів у нашому лісі. Дякую вам за допомогу!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3499" y="3429001"/>
            <a:ext cx="4512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Тримайте наступну підказку – літера  - 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5" name="Штриховая стрелка вправо 4">
            <a:hlinkClick r:id="rId6" action="ppaction://hlinksldjump"/>
          </p:cNvPr>
          <p:cNvSpPr/>
          <p:nvPr/>
        </p:nvSpPr>
        <p:spPr>
          <a:xfrm>
            <a:off x="9788648" y="5634337"/>
            <a:ext cx="1581136" cy="960107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67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Карта</a:t>
            </a:r>
            <a:endParaRPr lang="ru-RU" sz="2667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0151" y="4375269"/>
            <a:ext cx="1698542" cy="248266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5333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Л</a:t>
            </a:r>
            <a:endParaRPr lang="ru-RU" sz="15333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zvuk-pobedy-32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6.41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8165" y="4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Широкоэкранный</PresentationFormat>
  <Paragraphs>9</Paragraphs>
  <Slides>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НУШ</dc:creator>
  <cp:lastModifiedBy>НУШ</cp:lastModifiedBy>
  <cp:revision>1</cp:revision>
  <dcterms:created xsi:type="dcterms:W3CDTF">2023-12-20T20:09:39Z</dcterms:created>
  <dcterms:modified xsi:type="dcterms:W3CDTF">2023-12-20T20:09:57Z</dcterms:modified>
</cp:coreProperties>
</file>