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2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4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3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2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7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B9F0-E7DF-4643-A052-628639F26B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C728-BC13-4106-85EA-8782A9F62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-891480"/>
            <a:ext cx="4945917" cy="80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21195644" flipH="1">
            <a:off x="2351584" y="356659"/>
            <a:ext cx="3648405" cy="211223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Щоб отримати наступну підказку, розгадайте ребуси</a:t>
            </a:r>
            <a:endParaRPr lang="ru-RU" sz="2400" dirty="0"/>
          </a:p>
        </p:txBody>
      </p:sp>
      <p:pic>
        <p:nvPicPr>
          <p:cNvPr id="2" name="-pre_raschenie-pre_rascheni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3.54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2491" y="1498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10 фактів про Святвечір і Різдво, які ви не знали СПА-готель «Респект  Карпати» Східниц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05" y="3755684"/>
            <a:ext cx="5970787" cy="298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/>
          <a:stretch/>
        </p:blipFill>
        <p:spPr bwMode="auto">
          <a:xfrm>
            <a:off x="1075558" y="0"/>
            <a:ext cx="10153964" cy="287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Рисуем снеговика Олафа из мультфильма «Холодное сердце»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100000" l="0" r="94824">
                        <a14:foregroundMark x1="67059" y1="14400" x2="48471" y2="99200"/>
                        <a14:foregroundMark x1="44235" y1="37800" x2="69882" y2="16400"/>
                        <a14:foregroundMark x1="46824" y1="36200" x2="55059" y2="80600"/>
                        <a14:foregroundMark x1="66118" y1="25000" x2="72235" y2="34000"/>
                        <a14:foregroundMark x1="58118" y1="67000" x2="63294" y2="81600"/>
                        <a14:foregroundMark x1="38824" y1="74000" x2="45647" y2="85800"/>
                        <a14:foregroundMark x1="43765" y1="93200" x2="48941" y2="90600"/>
                        <a14:foregroundMark x1="56706" y1="92400" x2="63765" y2="90800"/>
                        <a14:foregroundMark x1="11529" y1="58800" x2="28941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746" y="2124517"/>
            <a:ext cx="4023460" cy="4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7904" y="2852937"/>
            <a:ext cx="272927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Свято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20" name="Picture 4" descr="4 Fakta Unik tentang Pohon Natal yang Patut Diketahui - Lifestyle  Liputan6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39" y="3043840"/>
            <a:ext cx="3711133" cy="371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ем снеговика Олафа из мультфильма «Холодное сердце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100000" l="0" r="94824">
                        <a14:foregroundMark x1="67059" y1="14400" x2="48471" y2="99200"/>
                        <a14:foregroundMark x1="44235" y1="37800" x2="69882" y2="16400"/>
                        <a14:foregroundMark x1="46824" y1="36200" x2="55059" y2="80600"/>
                        <a14:foregroundMark x1="66118" y1="25000" x2="72235" y2="34000"/>
                        <a14:foregroundMark x1="58118" y1="67000" x2="63294" y2="81600"/>
                        <a14:foregroundMark x1="38824" y1="74000" x2="45647" y2="85800"/>
                        <a14:foregroundMark x1="43765" y1="93200" x2="48941" y2="90600"/>
                        <a14:foregroundMark x1="56706" y1="92400" x2="63765" y2="90800"/>
                        <a14:foregroundMark x1="11529" y1="58800" x2="28941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2124517"/>
            <a:ext cx="4023460" cy="4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/>
          <a:stretch/>
        </p:blipFill>
        <p:spPr bwMode="auto">
          <a:xfrm>
            <a:off x="1103446" y="249689"/>
            <a:ext cx="10209109" cy="261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Ідеї для подарунків на свята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5167" l="1700" r="98700">
                        <a14:foregroundMark x1="77400" y1="64000" x2="85100" y2="66000"/>
                        <a14:foregroundMark x1="10200" y1="67667" x2="24100" y2="80000"/>
                        <a14:backgroundMark x1="8800" y1="83000" x2="20400" y2="93333"/>
                        <a14:backgroundMark x1="28900" y1="93333" x2="46400" y2="80333"/>
                        <a14:backgroundMark x1="47900" y1="82000" x2="62800" y2="94167"/>
                        <a14:backgroundMark x1="70700" y1="90833" x2="79200" y2="82000"/>
                        <a14:backgroundMark x1="89800" y1="73167" x2="95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660915"/>
            <a:ext cx="7658617" cy="45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8521" y="2631182"/>
            <a:ext cx="521232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Подарунок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ильный ветер и мороз: погода в Николаеве на выходные | СВІДОК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86" y="3862288"/>
            <a:ext cx="4994829" cy="290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ніг та мороз очікуються в Україні в останній день зими — SuperAgronom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66" y="4001512"/>
            <a:ext cx="4899061" cy="2761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4722"/>
          <a:stretch/>
        </p:blipFill>
        <p:spPr bwMode="auto">
          <a:xfrm>
            <a:off x="1456598" y="0"/>
            <a:ext cx="9674681" cy="326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Рисуем снеговика Олафа из мультфильма «Холодное сердце»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00" b="100000" l="0" r="94824">
                        <a14:foregroundMark x1="67059" y1="14400" x2="48471" y2="99200"/>
                        <a14:foregroundMark x1="44235" y1="37800" x2="69882" y2="16400"/>
                        <a14:foregroundMark x1="46824" y1="36200" x2="55059" y2="80600"/>
                        <a14:foregroundMark x1="66118" y1="25000" x2="72235" y2="34000"/>
                        <a14:foregroundMark x1="58118" y1="67000" x2="63294" y2="81600"/>
                        <a14:foregroundMark x1="38824" y1="74000" x2="45647" y2="85800"/>
                        <a14:foregroundMark x1="43765" y1="93200" x2="48941" y2="90600"/>
                        <a14:foregroundMark x1="56706" y1="92400" x2="63765" y2="90800"/>
                        <a14:foregroundMark x1="11529" y1="58800" x2="28941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4" y="2126557"/>
            <a:ext cx="4023460" cy="4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7340" y="2631182"/>
            <a:ext cx="305468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</a:t>
            </a:r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ороз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/>
          <a:stretch/>
        </p:blipFill>
        <p:spPr bwMode="auto">
          <a:xfrm>
            <a:off x="815414" y="1"/>
            <a:ext cx="10731204" cy="299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7755" y="3260153"/>
            <a:ext cx="408060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Сніговик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Picture 4" descr="Гра на розслаблення «Сніговик» – Дитячий психоло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32" y="2746573"/>
            <a:ext cx="3878741" cy="41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исуем снеговика Олафа из мультфильма «Холодное сердце»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100000" l="0" r="94824">
                        <a14:foregroundMark x1="67059" y1="14400" x2="48471" y2="99200"/>
                        <a14:foregroundMark x1="44235" y1="37800" x2="69882" y2="16400"/>
                        <a14:foregroundMark x1="46824" y1="36200" x2="55059" y2="80600"/>
                        <a14:foregroundMark x1="66118" y1="25000" x2="72235" y2="34000"/>
                        <a14:foregroundMark x1="58118" y1="67000" x2="63294" y2="81600"/>
                        <a14:foregroundMark x1="38824" y1="74000" x2="45647" y2="85800"/>
                        <a14:foregroundMark x1="43765" y1="93200" x2="48941" y2="90600"/>
                        <a14:foregroundMark x1="56706" y1="92400" x2="63765" y2="90800"/>
                        <a14:foregroundMark x1="11529" y1="58800" x2="28941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4517"/>
            <a:ext cx="4023460" cy="4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ney Frozen Olaf, Олаф Танцующий, в кино, мультики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" b="99364" l="10000" r="98667">
                        <a14:foregroundMark x1="23000" y1="5980" x2="33000" y2="14249"/>
                        <a14:foregroundMark x1="32333" y1="9669" x2="31111" y2="3181"/>
                        <a14:foregroundMark x1="24111" y1="15649" x2="28667" y2="12977"/>
                        <a14:foregroundMark x1="32778" y1="22265" x2="37333" y2="16412"/>
                        <a14:foregroundMark x1="32333" y1="19975" x2="34556" y2="19084"/>
                        <a14:foregroundMark x1="47667" y1="21628" x2="60444" y2="36896"/>
                        <a14:foregroundMark x1="44667" y1="19466" x2="46667" y2="20483"/>
                        <a14:foregroundMark x1="44556" y1="18575" x2="47667" y2="19593"/>
                        <a14:foregroundMark x1="60111" y1="41603" x2="59778" y2="54071"/>
                        <a14:foregroundMark x1="63556" y1="51018" x2="75333" y2="70738"/>
                        <a14:foregroundMark x1="80778" y1="82316" x2="79000" y2="73919"/>
                        <a14:foregroundMark x1="50333" y1="21628" x2="53222" y2="24809"/>
                        <a14:foregroundMark x1="51889" y1="21628" x2="54000" y2="23282"/>
                        <a14:foregroundMark x1="65889" y1="51908" x2="69556" y2="56234"/>
                        <a14:backgroundMark x1="24556" y1="9796" x2="30556" y2="13613"/>
                        <a14:backgroundMark x1="30556" y1="9669" x2="33889" y2="16031"/>
                        <a14:backgroundMark x1="48778" y1="19593" x2="52222" y2="19466"/>
                        <a14:backgroundMark x1="57778" y1="27099" x2="57444" y2="31298"/>
                        <a14:backgroundMark x1="61667" y1="40458" x2="65333" y2="47710"/>
                        <a14:backgroundMark x1="63111" y1="48092" x2="63444" y2="49109"/>
                        <a14:backgroundMark x1="75333" y1="62723" x2="80889" y2="67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67" y="-47255"/>
            <a:ext cx="7550889" cy="65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1904" y="431975"/>
            <a:ext cx="5952661" cy="345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Comic Sans MS" panose="030F0702030302020204" pitchFamily="66" charset="0"/>
              </a:rPr>
              <a:t>Ви впорались! </a:t>
            </a:r>
          </a:p>
          <a:p>
            <a:endParaRPr lang="uk-UA" sz="4800" dirty="0">
              <a:latin typeface="Comic Sans MS" panose="030F0702030302020204" pitchFamily="66" charset="0"/>
            </a:endParaRPr>
          </a:p>
          <a:p>
            <a:endParaRPr lang="uk-UA" sz="4800" dirty="0">
              <a:latin typeface="Comic Sans MS" panose="030F0702030302020204" pitchFamily="66" charset="0"/>
            </a:endParaRPr>
          </a:p>
          <a:p>
            <a:r>
              <a:rPr lang="uk-UA" sz="3733" dirty="0">
                <a:latin typeface="Comic Sans MS" panose="030F0702030302020204" pitchFamily="66" charset="0"/>
              </a:rPr>
              <a:t>Ось ваша наступна підказка – літера </a:t>
            </a:r>
          </a:p>
        </p:txBody>
      </p:sp>
      <p:sp>
        <p:nvSpPr>
          <p:cNvPr id="4" name="Штриховая стрелка вправо 3">
            <a:hlinkClick r:id="rId6" action="ppaction://hlinksldjump"/>
          </p:cNvPr>
          <p:cNvSpPr/>
          <p:nvPr/>
        </p:nvSpPr>
        <p:spPr>
          <a:xfrm>
            <a:off x="9456373" y="5634337"/>
            <a:ext cx="1581136" cy="96010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67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Карта</a:t>
            </a:r>
            <a:endParaRPr lang="ru-RU" sz="266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353" y="3889109"/>
            <a:ext cx="1684115" cy="248266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5333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endParaRPr lang="ru-RU" sz="15333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zvuk-pobedy-32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6.4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8165" y="4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Широкоэкранный</PresentationFormat>
  <Paragraphs>11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НУШ</dc:creator>
  <cp:lastModifiedBy>НУШ</cp:lastModifiedBy>
  <cp:revision>1</cp:revision>
  <dcterms:created xsi:type="dcterms:W3CDTF">2023-12-20T20:04:43Z</dcterms:created>
  <dcterms:modified xsi:type="dcterms:W3CDTF">2023-12-20T20:05:08Z</dcterms:modified>
</cp:coreProperties>
</file>