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6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2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4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0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7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8197-7D09-4FAB-B4BE-39EC164C7B2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5590-4FB9-438C-816D-D253E93D4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1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479588">
            <a:off x="6058451" y="1101903"/>
            <a:ext cx="5376597" cy="259739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67" dirty="0">
                <a:latin typeface="Comic Sans MS" panose="030F0702030302020204" pitchFamily="66" charset="0"/>
              </a:rPr>
              <a:t>Щоб отримати підказку, відгадайте загадки. </a:t>
            </a:r>
            <a:endParaRPr lang="ru-RU" sz="2667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-315416"/>
            <a:ext cx="7671461" cy="76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-pre_raschenie-pre_rascheni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6.994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6480" y="228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14:reveal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6" y="68627"/>
            <a:ext cx="3431645" cy="3431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3779418"/>
            <a:ext cx="4272472" cy="3113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Смотреть исходно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91" y="3665314"/>
            <a:ext cx="5112611" cy="319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1391476" y="356659"/>
            <a:ext cx="5952661" cy="34563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3200" dirty="0">
                <a:latin typeface="Comic Sans MS" panose="030F0702030302020204" pitchFamily="66" charset="0"/>
              </a:rPr>
              <a:t>Стало </a:t>
            </a:r>
            <a:r>
              <a:rPr lang="ru-RU" sz="3200" dirty="0" err="1">
                <a:latin typeface="Comic Sans MS" panose="030F0702030302020204" pitchFamily="66" charset="0"/>
              </a:rPr>
              <a:t>біло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навкруги</a:t>
            </a:r>
            <a:r>
              <a:rPr lang="ru-RU" sz="3200" dirty="0">
                <a:latin typeface="Comic Sans MS" panose="030F0702030302020204" pitchFamily="66" charset="0"/>
              </a:rPr>
              <a:t> –</a:t>
            </a:r>
          </a:p>
          <a:p>
            <a:pPr algn="ctr" fontAlgn="base"/>
            <a:r>
              <a:rPr lang="ru-RU" sz="3200" dirty="0">
                <a:latin typeface="Comic Sans MS" panose="030F0702030302020204" pitchFamily="66" charset="0"/>
              </a:rPr>
              <a:t>Я </a:t>
            </a:r>
            <a:r>
              <a:rPr lang="ru-RU" sz="3200" dirty="0" err="1">
                <a:latin typeface="Comic Sans MS" panose="030F0702030302020204" pitchFamily="66" charset="0"/>
              </a:rPr>
              <a:t>розтрушую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сніги</a:t>
            </a:r>
            <a:r>
              <a:rPr lang="ru-RU" sz="3200" dirty="0">
                <a:latin typeface="Comic Sans MS" panose="030F0702030302020204" pitchFamily="66" charset="0"/>
              </a:rPr>
              <a:t>,</a:t>
            </a:r>
          </a:p>
          <a:p>
            <a:pPr algn="ctr" fontAlgn="base"/>
            <a:r>
              <a:rPr lang="ru-RU" sz="3200" dirty="0" err="1">
                <a:latin typeface="Comic Sans MS" panose="030F0702030302020204" pitchFamily="66" charset="0"/>
              </a:rPr>
              <a:t>Наганяю</a:t>
            </a:r>
            <a:r>
              <a:rPr lang="ru-RU" sz="3200" dirty="0">
                <a:latin typeface="Comic Sans MS" panose="030F0702030302020204" pitchFamily="66" charset="0"/>
              </a:rPr>
              <a:t> холоди,</a:t>
            </a:r>
          </a:p>
          <a:p>
            <a:pPr algn="ctr" fontAlgn="base"/>
            <a:r>
              <a:rPr lang="ru-RU" sz="3200" dirty="0">
                <a:latin typeface="Comic Sans MS" panose="030F0702030302020204" pitchFamily="66" charset="0"/>
              </a:rPr>
              <a:t>Води </a:t>
            </a:r>
            <a:r>
              <a:rPr lang="ru-RU" sz="3200" dirty="0" err="1">
                <a:latin typeface="Comic Sans MS" panose="030F0702030302020204" pitchFamily="66" charset="0"/>
              </a:rPr>
              <a:t>сковую</a:t>
            </a:r>
            <a:r>
              <a:rPr lang="ru-RU" sz="3200" dirty="0">
                <a:latin typeface="Comic Sans MS" panose="030F0702030302020204" pitchFamily="66" charset="0"/>
              </a:rPr>
              <a:t> в </a:t>
            </a:r>
            <a:r>
              <a:rPr lang="ru-RU" sz="3200" dirty="0" err="1">
                <a:latin typeface="Comic Sans MS" panose="030F0702030302020204" pitchFamily="66" charset="0"/>
              </a:rPr>
              <a:t>льоди</a:t>
            </a:r>
            <a:r>
              <a:rPr lang="ru-RU" sz="3200" dirty="0">
                <a:latin typeface="Comic Sans MS" panose="030F0702030302020204" pitchFamily="66" charset="0"/>
              </a:rPr>
              <a:t>,</a:t>
            </a:r>
          </a:p>
          <a:p>
            <a:pPr algn="ctr" fontAlgn="base"/>
            <a:r>
              <a:rPr lang="ru-RU" sz="3200" dirty="0">
                <a:latin typeface="Comic Sans MS" panose="030F0702030302020204" pitchFamily="66" charset="0"/>
              </a:rPr>
              <a:t>В </a:t>
            </a:r>
            <a:r>
              <a:rPr lang="ru-RU" sz="3200" dirty="0" err="1">
                <a:latin typeface="Comic Sans MS" panose="030F0702030302020204" pitchFamily="66" charset="0"/>
              </a:rPr>
              <a:t>дружбі</a:t>
            </a:r>
            <a:r>
              <a:rPr lang="ru-RU" sz="3200" dirty="0">
                <a:latin typeface="Comic Sans MS" panose="030F0702030302020204" pitchFamily="66" charset="0"/>
              </a:rPr>
              <a:t> з </a:t>
            </a:r>
            <a:r>
              <a:rPr lang="ru-RU" sz="3200" dirty="0" err="1">
                <a:latin typeface="Comic Sans MS" panose="030F0702030302020204" pitchFamily="66" charset="0"/>
              </a:rPr>
              <a:t>дітьми</a:t>
            </a:r>
            <a:r>
              <a:rPr lang="ru-RU" sz="3200" dirty="0">
                <a:latin typeface="Comic Sans MS" panose="030F0702030302020204" pitchFamily="66" charset="0"/>
              </a:rPr>
              <a:t> я </a:t>
            </a:r>
            <a:r>
              <a:rPr lang="ru-RU" sz="3200" dirty="0" err="1">
                <a:latin typeface="Comic Sans MS" panose="030F0702030302020204" pitchFamily="66" charset="0"/>
              </a:rPr>
              <a:t>всіма</a:t>
            </a:r>
            <a:r>
              <a:rPr lang="ru-RU" sz="3200" dirty="0">
                <a:latin typeface="Comic Sans MS" panose="030F0702030302020204" pitchFamily="66" charset="0"/>
              </a:rPr>
              <a:t>.</a:t>
            </a:r>
          </a:p>
          <a:p>
            <a:pPr algn="ctr" fontAlgn="base"/>
            <a:r>
              <a:rPr lang="ru-RU" sz="3200" dirty="0" err="1">
                <a:latin typeface="Comic Sans MS" panose="030F0702030302020204" pitchFamily="66" charset="0"/>
              </a:rPr>
              <a:t>Здогадались</a:t>
            </a:r>
            <a:r>
              <a:rPr lang="ru-RU" sz="3200" dirty="0">
                <a:latin typeface="Comic Sans MS" panose="030F0702030302020204" pitchFamily="66" charset="0"/>
              </a:rPr>
              <a:t>? Я - ....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3584" y="3163865"/>
            <a:ext cx="232050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78" y="2468894"/>
            <a:ext cx="4171191" cy="4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Результаты поиска изображений по запросу &quot;бурульки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87" y="194748"/>
            <a:ext cx="4135179" cy="368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Результаты поиска изображений по запросу &quot;бурульки картин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48" y="3922392"/>
            <a:ext cx="5088389" cy="293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Чому утворюються бурульки? • коротко.inf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8" y="3779418"/>
            <a:ext cx="5078761" cy="2776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нутый угол 9"/>
          <p:cNvSpPr/>
          <p:nvPr/>
        </p:nvSpPr>
        <p:spPr>
          <a:xfrm>
            <a:off x="1391476" y="452669"/>
            <a:ext cx="5952661" cy="34563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4267" dirty="0">
                <a:latin typeface="Comic Sans MS" panose="030F0702030302020204" pitchFamily="66" charset="0"/>
              </a:rPr>
              <a:t>Росте вона зимою</a:t>
            </a:r>
          </a:p>
          <a:p>
            <a:pPr algn="ctr" fontAlgn="base"/>
            <a:r>
              <a:rPr lang="ru-RU" sz="4267" dirty="0">
                <a:latin typeface="Comic Sans MS" panose="030F0702030302020204" pitchFamily="66" charset="0"/>
              </a:rPr>
              <a:t>Донизу головою</a:t>
            </a:r>
          </a:p>
          <a:p>
            <a:pPr algn="ctr" fontAlgn="base"/>
            <a:r>
              <a:rPr lang="ru-RU" sz="4267" dirty="0" err="1">
                <a:latin typeface="Comic Sans MS" panose="030F0702030302020204" pitchFamily="66" charset="0"/>
              </a:rPr>
              <a:t>Прозорою</a:t>
            </a:r>
            <a:r>
              <a:rPr lang="ru-RU" sz="4267" dirty="0">
                <a:latin typeface="Comic Sans MS" panose="030F0702030302020204" pitchFamily="66" charset="0"/>
              </a:rPr>
              <a:t>, тонкою,</a:t>
            </a:r>
          </a:p>
          <a:p>
            <a:pPr algn="ctr" fontAlgn="base"/>
            <a:r>
              <a:rPr lang="ru-RU" sz="4267" dirty="0" err="1">
                <a:latin typeface="Comic Sans MS" panose="030F0702030302020204" pitchFamily="66" charset="0"/>
              </a:rPr>
              <a:t>Біло</a:t>
            </a:r>
            <a:r>
              <a:rPr lang="ru-RU" sz="4267" dirty="0">
                <a:latin typeface="Comic Sans MS" panose="030F0702030302020204" pitchFamily="66" charset="0"/>
              </a:rPr>
              <a:t>-голубою.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3205" y="3163865"/>
            <a:ext cx="392126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Бурулька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78" y="2468894"/>
            <a:ext cx="4171191" cy="4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3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Як безпечно встановити новорічну ялинку. ПОРАДИ - Трибуна - Бровари (Новини  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08" y="0"/>
            <a:ext cx="4389144" cy="246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іні-проект Збережимо ялинк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1051"/>
          <a:stretch/>
        </p:blipFill>
        <p:spPr bwMode="auto">
          <a:xfrm>
            <a:off x="7713717" y="2311971"/>
            <a:ext cx="2575913" cy="4504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нутый угол 7"/>
          <p:cNvSpPr/>
          <p:nvPr/>
        </p:nvSpPr>
        <p:spPr>
          <a:xfrm>
            <a:off x="1391476" y="356659"/>
            <a:ext cx="5952661" cy="34563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3200" dirty="0" err="1">
                <a:latin typeface="Comic Sans MS" panose="030F0702030302020204" pitchFamily="66" charset="0"/>
              </a:rPr>
              <a:t>Їжачок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>
                <a:latin typeface="Comic Sans MS" panose="030F0702030302020204" pitchFamily="66" charset="0"/>
              </a:rPr>
              <a:t>на </a:t>
            </a:r>
            <a:r>
              <a:rPr lang="ru-RU" sz="3200" dirty="0" err="1">
                <a:latin typeface="Comic Sans MS" panose="030F0702030302020204" pitchFamily="66" charset="0"/>
              </a:rPr>
              <a:t>неї</a:t>
            </a:r>
            <a:r>
              <a:rPr lang="ru-RU" sz="3200" dirty="0">
                <a:latin typeface="Comic Sans MS" panose="030F0702030302020204" pitchFamily="66" charset="0"/>
              </a:rPr>
              <a:t> схожий, 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На </a:t>
            </a:r>
            <a:r>
              <a:rPr lang="ru-RU" sz="3200" dirty="0" err="1">
                <a:latin typeface="Comic Sans MS" panose="030F0702030302020204" pitchFamily="66" charset="0"/>
              </a:rPr>
              <a:t>ній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листя</a:t>
            </a:r>
            <a:r>
              <a:rPr lang="ru-RU" sz="3200" dirty="0">
                <a:latin typeface="Comic Sans MS" panose="030F0702030302020204" pitchFamily="66" charset="0"/>
              </a:rPr>
              <a:t> не </a:t>
            </a:r>
            <a:r>
              <a:rPr lang="ru-RU" sz="3200" dirty="0" err="1">
                <a:latin typeface="Comic Sans MS" panose="030F0702030302020204" pitchFamily="66" charset="0"/>
              </a:rPr>
              <a:t>знайдеш</a:t>
            </a:r>
            <a:r>
              <a:rPr lang="ru-RU" sz="3200" dirty="0">
                <a:latin typeface="Comic Sans MS" panose="030F0702030302020204" pitchFamily="66" charset="0"/>
              </a:rPr>
              <a:t>. 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Як </a:t>
            </a:r>
            <a:r>
              <a:rPr lang="ru-RU" sz="3200" dirty="0" err="1">
                <a:latin typeface="Comic Sans MS" panose="030F0702030302020204" pitchFamily="66" charset="0"/>
              </a:rPr>
              <a:t>красуня</a:t>
            </a:r>
            <a:r>
              <a:rPr lang="ru-RU" sz="3200" dirty="0">
                <a:latin typeface="Comic Sans MS" panose="030F0702030302020204" pitchFamily="66" charset="0"/>
              </a:rPr>
              <a:t>, струнка, 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А на </a:t>
            </a:r>
            <a:r>
              <a:rPr lang="ru-RU" sz="3200" dirty="0" err="1">
                <a:latin typeface="Comic Sans MS" panose="030F0702030302020204" pitchFamily="66" charset="0"/>
              </a:rPr>
              <a:t>Новий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рік</a:t>
            </a:r>
            <a:r>
              <a:rPr lang="ru-RU" sz="3200" dirty="0">
                <a:latin typeface="Comic Sans MS" panose="030F0702030302020204" pitchFamily="66" charset="0"/>
              </a:rPr>
              <a:t> — </a:t>
            </a:r>
            <a:r>
              <a:rPr lang="ru-RU" sz="3200" dirty="0" err="1">
                <a:latin typeface="Comic Sans MS" panose="030F0702030302020204" pitchFamily="66" charset="0"/>
              </a:rPr>
              <a:t>важлива</a:t>
            </a:r>
            <a:r>
              <a:rPr lang="ru-RU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194" name="Picture 2" descr="Загадки про новорічну ялинку, Новий рік, Діда Мороза, зимові розваги дітей  - МегаЗнайк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67" b="98000" l="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01" y="2737311"/>
            <a:ext cx="3470012" cy="416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78" y="2468894"/>
            <a:ext cx="4171191" cy="4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1919" y="2738386"/>
            <a:ext cx="318080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Ялинка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3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езультаты поиска изображений по запросу &quot;санчата картинка для діте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59" y="213784"/>
            <a:ext cx="4826740" cy="279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Санный Спорт Санки Сани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4" y="3429001"/>
            <a:ext cx="5138727" cy="291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Загадка про санчата на українській мові для дітей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3" name="Загнутый угол 12"/>
          <p:cNvSpPr/>
          <p:nvPr/>
        </p:nvSpPr>
        <p:spPr>
          <a:xfrm>
            <a:off x="1159503" y="250528"/>
            <a:ext cx="6240695" cy="34563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733" dirty="0">
                <a:latin typeface="Comic Sans MS" panose="030F0702030302020204" pitchFamily="66" charset="0"/>
              </a:rPr>
              <a:t>У </a:t>
            </a:r>
            <a:r>
              <a:rPr lang="ru-RU" sz="3733" dirty="0" err="1">
                <a:latin typeface="Comic Sans MS" panose="030F0702030302020204" pitchFamily="66" charset="0"/>
              </a:rPr>
              <a:t>зимову</a:t>
            </a:r>
            <a:r>
              <a:rPr lang="ru-RU" sz="3733" dirty="0">
                <a:latin typeface="Comic Sans MS" panose="030F0702030302020204" pitchFamily="66" charset="0"/>
              </a:rPr>
              <a:t> </a:t>
            </a:r>
            <a:r>
              <a:rPr lang="ru-RU" sz="3733" dirty="0" err="1">
                <a:latin typeface="Comic Sans MS" panose="030F0702030302020204" pitchFamily="66" charset="0"/>
              </a:rPr>
              <a:t>веселу</a:t>
            </a:r>
            <a:r>
              <a:rPr lang="ru-RU" sz="3733" dirty="0">
                <a:latin typeface="Comic Sans MS" panose="030F0702030302020204" pitchFamily="66" charset="0"/>
              </a:rPr>
              <a:t> пору</a:t>
            </a:r>
            <a:br>
              <a:rPr lang="ru-RU" sz="3733" dirty="0">
                <a:latin typeface="Comic Sans MS" panose="030F0702030302020204" pitchFamily="66" charset="0"/>
              </a:rPr>
            </a:br>
            <a:r>
              <a:rPr lang="ru-RU" sz="3733" dirty="0">
                <a:latin typeface="Comic Sans MS" panose="030F0702030302020204" pitchFamily="66" charset="0"/>
              </a:rPr>
              <a:t>Ми – </a:t>
            </a:r>
            <a:r>
              <a:rPr lang="ru-RU" sz="3733" dirty="0" err="1">
                <a:latin typeface="Comic Sans MS" panose="030F0702030302020204" pitchFamily="66" charset="0"/>
              </a:rPr>
              <a:t>кращі</a:t>
            </a:r>
            <a:r>
              <a:rPr lang="ru-RU" sz="3733" dirty="0">
                <a:latin typeface="Comic Sans MS" panose="030F0702030302020204" pitchFamily="66" charset="0"/>
              </a:rPr>
              <a:t> </a:t>
            </a:r>
            <a:r>
              <a:rPr lang="ru-RU" sz="3733" dirty="0" err="1">
                <a:latin typeface="Comic Sans MS" panose="030F0702030302020204" pitchFamily="66" charset="0"/>
              </a:rPr>
              <a:t>друзі</a:t>
            </a:r>
            <a:r>
              <a:rPr lang="ru-RU" sz="3733" dirty="0">
                <a:latin typeface="Comic Sans MS" panose="030F0702030302020204" pitchFamily="66" charset="0"/>
              </a:rPr>
              <a:t> </a:t>
            </a:r>
            <a:r>
              <a:rPr lang="ru-RU" sz="3733" dirty="0" err="1">
                <a:latin typeface="Comic Sans MS" panose="030F0702030302020204" pitchFamily="66" charset="0"/>
              </a:rPr>
              <a:t>дітвори</a:t>
            </a:r>
            <a:r>
              <a:rPr lang="ru-RU" sz="3733" dirty="0">
                <a:latin typeface="Comic Sans MS" panose="030F0702030302020204" pitchFamily="66" charset="0"/>
              </a:rPr>
              <a:t>.</a:t>
            </a:r>
            <a:br>
              <a:rPr lang="ru-RU" sz="3733" dirty="0">
                <a:latin typeface="Comic Sans MS" panose="030F0702030302020204" pitchFamily="66" charset="0"/>
              </a:rPr>
            </a:br>
            <a:r>
              <a:rPr lang="ru-RU" sz="3733" dirty="0" err="1">
                <a:latin typeface="Comic Sans MS" panose="030F0702030302020204" pitchFamily="66" charset="0"/>
              </a:rPr>
              <a:t>Вивозять</a:t>
            </a:r>
            <a:r>
              <a:rPr lang="ru-RU" sz="3733" dirty="0">
                <a:latin typeface="Comic Sans MS" panose="030F0702030302020204" pitchFamily="66" charset="0"/>
              </a:rPr>
              <a:t> </a:t>
            </a:r>
            <a:r>
              <a:rPr lang="ru-RU" sz="3733" dirty="0" err="1">
                <a:latin typeface="Comic Sans MS" panose="030F0702030302020204" pitchFamily="66" charset="0"/>
              </a:rPr>
              <a:t>діти</a:t>
            </a:r>
            <a:r>
              <a:rPr lang="ru-RU" sz="3733" dirty="0">
                <a:latin typeface="Comic Sans MS" panose="030F0702030302020204" pitchFamily="66" charset="0"/>
              </a:rPr>
              <a:t> нас на гору,</a:t>
            </a:r>
            <a:br>
              <a:rPr lang="ru-RU" sz="3733" dirty="0">
                <a:latin typeface="Comic Sans MS" panose="030F0702030302020204" pitchFamily="66" charset="0"/>
              </a:rPr>
            </a:br>
            <a:r>
              <a:rPr lang="ru-RU" sz="3733" dirty="0">
                <a:latin typeface="Comic Sans MS" panose="030F0702030302020204" pitchFamily="66" charset="0"/>
              </a:rPr>
              <a:t>А ми </a:t>
            </a:r>
            <a:r>
              <a:rPr lang="ru-RU" sz="3733" dirty="0" err="1">
                <a:latin typeface="Comic Sans MS" panose="030F0702030302020204" pitchFamily="66" charset="0"/>
              </a:rPr>
              <a:t>веземо</a:t>
            </a:r>
            <a:r>
              <a:rPr lang="ru-RU" sz="3733" dirty="0">
                <a:latin typeface="Comic Sans MS" panose="030F0702030302020204" pitchFamily="66" charset="0"/>
              </a:rPr>
              <a:t> </a:t>
            </a:r>
            <a:r>
              <a:rPr lang="ru-RU" sz="3733" dirty="0" err="1">
                <a:latin typeface="Comic Sans MS" panose="030F0702030302020204" pitchFamily="66" charset="0"/>
              </a:rPr>
              <a:t>їх</a:t>
            </a:r>
            <a:r>
              <a:rPr lang="ru-RU" sz="3733" dirty="0">
                <a:latin typeface="Comic Sans MS" panose="030F0702030302020204" pitchFamily="66" charset="0"/>
              </a:rPr>
              <a:t> з гори.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100000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2" y="3236979"/>
            <a:ext cx="3744415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13978" y="2813447"/>
            <a:ext cx="34106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Санчата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78" y="2468894"/>
            <a:ext cx="4171191" cy="4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Новини України: Новий рік: як у давнину святкували українці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04" y="216166"/>
            <a:ext cx="4789373" cy="2984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Новий рік та Різдвяні свята. Свята і традиції. Проекти - Новини Рівного.  Відео on-line. Все про телекомпанію - Телеканал «Рівне 1»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84" y="3800144"/>
            <a:ext cx="5353445" cy="2997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2" y="3525012"/>
            <a:ext cx="4868345" cy="2726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нутый угол 12"/>
          <p:cNvSpPr/>
          <p:nvPr/>
        </p:nvSpPr>
        <p:spPr>
          <a:xfrm>
            <a:off x="1391476" y="356659"/>
            <a:ext cx="5952661" cy="34563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Круг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ялинки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справжнє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 свято.</a:t>
            </a:r>
            <a:b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Тут і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діти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, і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звірята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,</a:t>
            </a:r>
            <a:b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Співи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танці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, шум і крик –</a:t>
            </a:r>
            <a:b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Всі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altLang="ru-RU" sz="3200" dirty="0" err="1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стрічають</a:t>
            </a:r>
            <a:r>
              <a:rPr lang="ru-RU" altLang="ru-RU" sz="3200" dirty="0">
                <a:solidFill>
                  <a:srgbClr val="333333"/>
                </a:solidFill>
                <a:latin typeface="Comic Sans MS" panose="030F0702030302020204" pitchFamily="66" charset="0"/>
                <a:cs typeface="Arial" pitchFamily="34" charset="0"/>
              </a:rPr>
              <a:t> ...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2078" y="2813447"/>
            <a:ext cx="419441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Новий Рік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78" y="2468894"/>
            <a:ext cx="4171191" cy="41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67" r="8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726" y="-1"/>
            <a:ext cx="7198567" cy="719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1904" y="1257644"/>
            <a:ext cx="595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Comic Sans MS" panose="030F0702030302020204" pitchFamily="66" charset="0"/>
              </a:rPr>
              <a:t>Які ви розумнички!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7862" y="3151915"/>
            <a:ext cx="506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Перша підказка – літера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Штриховая стрелка вправо 5">
            <a:hlinkClick r:id="rId6" action="ppaction://hlinksldjump"/>
          </p:cNvPr>
          <p:cNvSpPr/>
          <p:nvPr/>
        </p:nvSpPr>
        <p:spPr>
          <a:xfrm>
            <a:off x="9168341" y="5349213"/>
            <a:ext cx="1581136" cy="96010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67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Карта</a:t>
            </a:r>
            <a:endParaRPr lang="ru-RU" sz="266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221" y="3826589"/>
            <a:ext cx="1756250" cy="248266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5333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endParaRPr lang="ru-RU" sz="15333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zvuk-pobedy-32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6.4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8165" y="4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Широкоэкранный</PresentationFormat>
  <Paragraphs>23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НУШ</dc:creator>
  <cp:lastModifiedBy>НУШ</cp:lastModifiedBy>
  <cp:revision>1</cp:revision>
  <dcterms:created xsi:type="dcterms:W3CDTF">2023-12-20T19:54:04Z</dcterms:created>
  <dcterms:modified xsi:type="dcterms:W3CDTF">2023-12-20T19:54:22Z</dcterms:modified>
</cp:coreProperties>
</file>