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8288000" cy="10287000"/>
  <p:notesSz cx="6858000" cy="9144000"/>
  <p:embeddedFontLst>
    <p:embeddedFont>
      <p:font typeface="Calibri" pitchFamily="34" charset="0"/>
      <p:regular r:id="rId6"/>
      <p:bold r:id="rId7"/>
      <p:italic r:id="rId8"/>
      <p:boldItalic r:id="rId9"/>
    </p:embeddedFont>
    <p:embeddedFont>
      <p:font typeface="Anonymous Pro Bold" charset="0"/>
      <p:regular r:id="rId10"/>
    </p:embeddedFont>
    <p:embeddedFont>
      <p:font typeface="Anonymous Pro Italics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1" d="100"/>
          <a:sy n="61" d="100"/>
        </p:scale>
        <p:origin x="-322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1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9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5.png"/><Relationship Id="rId17" Type="http://schemas.openxmlformats.org/officeDocument/2006/relationships/image" Target="../media/image31.svg"/><Relationship Id="rId2" Type="http://schemas.openxmlformats.org/officeDocument/2006/relationships/image" Target="../media/image1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27.svg"/><Relationship Id="rId5" Type="http://schemas.openxmlformats.org/officeDocument/2006/relationships/image" Target="../media/image25.svg"/><Relationship Id="rId15" Type="http://schemas.openxmlformats.org/officeDocument/2006/relationships/image" Target="../media/image4.svg"/><Relationship Id="rId10" Type="http://schemas.openxmlformats.org/officeDocument/2006/relationships/image" Target="../media/image14.png"/><Relationship Id="rId19" Type="http://schemas.openxmlformats.org/officeDocument/2006/relationships/image" Target="../media/image33.svg"/><Relationship Id="rId4" Type="http://schemas.openxmlformats.org/officeDocument/2006/relationships/image" Target="../media/image13.png"/><Relationship Id="rId9" Type="http://schemas.openxmlformats.org/officeDocument/2006/relationships/image" Target="../media/image14.svg"/><Relationship Id="rId1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svg"/><Relationship Id="rId7" Type="http://schemas.openxmlformats.org/officeDocument/2006/relationships/image" Target="../media/image3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37.sv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ED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307356" y="8690086"/>
            <a:ext cx="12229780" cy="2090181"/>
          </a:xfrm>
          <a:custGeom>
            <a:avLst/>
            <a:gdLst/>
            <a:ahLst/>
            <a:cxnLst/>
            <a:rect l="l" t="t" r="r" b="b"/>
            <a:pathLst>
              <a:path w="12229780" h="2090181">
                <a:moveTo>
                  <a:pt x="0" y="0"/>
                </a:moveTo>
                <a:lnTo>
                  <a:pt x="12229781" y="0"/>
                </a:lnTo>
                <a:lnTo>
                  <a:pt x="12229781" y="2090180"/>
                </a:lnTo>
                <a:lnTo>
                  <a:pt x="0" y="209018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-6619760" y="5550984"/>
            <a:ext cx="8624808" cy="1474058"/>
          </a:xfrm>
          <a:custGeom>
            <a:avLst/>
            <a:gdLst/>
            <a:ahLst/>
            <a:cxnLst/>
            <a:rect l="l" t="t" r="r" b="b"/>
            <a:pathLst>
              <a:path w="8624808" h="1474058">
                <a:moveTo>
                  <a:pt x="0" y="0"/>
                </a:moveTo>
                <a:lnTo>
                  <a:pt x="8624808" y="0"/>
                </a:lnTo>
                <a:lnTo>
                  <a:pt x="8624808" y="1474058"/>
                </a:lnTo>
                <a:lnTo>
                  <a:pt x="0" y="147405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9475996" y="8690086"/>
            <a:ext cx="12229780" cy="2090181"/>
          </a:xfrm>
          <a:custGeom>
            <a:avLst/>
            <a:gdLst/>
            <a:ahLst/>
            <a:cxnLst/>
            <a:rect l="l" t="t" r="r" b="b"/>
            <a:pathLst>
              <a:path w="12229780" h="2090181">
                <a:moveTo>
                  <a:pt x="0" y="0"/>
                </a:moveTo>
                <a:lnTo>
                  <a:pt x="12229781" y="0"/>
                </a:lnTo>
                <a:lnTo>
                  <a:pt x="12229781" y="2090180"/>
                </a:lnTo>
                <a:lnTo>
                  <a:pt x="0" y="209018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9144000" y="-9450543"/>
            <a:ext cx="15976849" cy="15976849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0F9FF"/>
            </a:solidFill>
            <a:ln cap="sq">
              <a:noFill/>
              <a:prstDash val="solid"/>
              <a:miter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3214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1410138" y="355567"/>
            <a:ext cx="4936169" cy="1202630"/>
          </a:xfrm>
          <a:custGeom>
            <a:avLst/>
            <a:gdLst/>
            <a:ahLst/>
            <a:cxnLst/>
            <a:rect l="l" t="t" r="r" b="b"/>
            <a:pathLst>
              <a:path w="4936169" h="1202630">
                <a:moveTo>
                  <a:pt x="0" y="0"/>
                </a:moveTo>
                <a:lnTo>
                  <a:pt x="4936169" y="0"/>
                </a:lnTo>
                <a:lnTo>
                  <a:pt x="4936169" y="1202630"/>
                </a:lnTo>
                <a:lnTo>
                  <a:pt x="0" y="120263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15910616" y="2397630"/>
            <a:ext cx="6689788" cy="1143346"/>
          </a:xfrm>
          <a:custGeom>
            <a:avLst/>
            <a:gdLst/>
            <a:ahLst/>
            <a:cxnLst/>
            <a:rect l="l" t="t" r="r" b="b"/>
            <a:pathLst>
              <a:path w="6689788" h="1143346">
                <a:moveTo>
                  <a:pt x="0" y="0"/>
                </a:moveTo>
                <a:lnTo>
                  <a:pt x="6689788" y="0"/>
                </a:lnTo>
                <a:lnTo>
                  <a:pt x="6689788" y="1143346"/>
                </a:lnTo>
                <a:lnTo>
                  <a:pt x="0" y="1143346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-1065571" y="1028700"/>
            <a:ext cx="5245314" cy="1277949"/>
          </a:xfrm>
          <a:custGeom>
            <a:avLst/>
            <a:gdLst/>
            <a:ahLst/>
            <a:cxnLst/>
            <a:rect l="l" t="t" r="r" b="b"/>
            <a:pathLst>
              <a:path w="5245314" h="1277949">
                <a:moveTo>
                  <a:pt x="0" y="0"/>
                </a:moveTo>
                <a:lnTo>
                  <a:pt x="5245314" y="0"/>
                </a:lnTo>
                <a:lnTo>
                  <a:pt x="5245314" y="1277949"/>
                </a:lnTo>
                <a:lnTo>
                  <a:pt x="0" y="1277949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3599976" y="7299564"/>
            <a:ext cx="533895" cy="1334738"/>
          </a:xfrm>
          <a:custGeom>
            <a:avLst/>
            <a:gdLst/>
            <a:ahLst/>
            <a:cxnLst/>
            <a:rect l="l" t="t" r="r" b="b"/>
            <a:pathLst>
              <a:path w="533895" h="1334738">
                <a:moveTo>
                  <a:pt x="0" y="0"/>
                </a:moveTo>
                <a:lnTo>
                  <a:pt x="533896" y="0"/>
                </a:lnTo>
                <a:lnTo>
                  <a:pt x="533896" y="1334738"/>
                </a:lnTo>
                <a:lnTo>
                  <a:pt x="0" y="1334738"/>
                </a:lnTo>
                <a:lnTo>
                  <a:pt x="0" y="0"/>
                </a:lnTo>
                <a:close/>
              </a:path>
            </a:pathLst>
          </a:custGeom>
          <a:blipFill>
            <a:blip r:embed="rId6" cstate="print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517401" y="4257782"/>
            <a:ext cx="511299" cy="1278247"/>
          </a:xfrm>
          <a:custGeom>
            <a:avLst/>
            <a:gdLst/>
            <a:ahLst/>
            <a:cxnLst/>
            <a:rect l="l" t="t" r="r" b="b"/>
            <a:pathLst>
              <a:path w="511299" h="1278247">
                <a:moveTo>
                  <a:pt x="0" y="0"/>
                </a:moveTo>
                <a:lnTo>
                  <a:pt x="511299" y="0"/>
                </a:lnTo>
                <a:lnTo>
                  <a:pt x="511299" y="1278247"/>
                </a:lnTo>
                <a:lnTo>
                  <a:pt x="0" y="1278247"/>
                </a:lnTo>
                <a:lnTo>
                  <a:pt x="0" y="0"/>
                </a:lnTo>
                <a:close/>
              </a:path>
            </a:pathLst>
          </a:custGeom>
          <a:blipFill>
            <a:blip r:embed="rId6" cstate="print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16586370" y="626763"/>
            <a:ext cx="1345859" cy="1770867"/>
          </a:xfrm>
          <a:custGeom>
            <a:avLst/>
            <a:gdLst/>
            <a:ahLst/>
            <a:cxnLst/>
            <a:rect l="l" t="t" r="r" b="b"/>
            <a:pathLst>
              <a:path w="1345859" h="1770867">
                <a:moveTo>
                  <a:pt x="0" y="0"/>
                </a:moveTo>
                <a:lnTo>
                  <a:pt x="1345860" y="0"/>
                </a:lnTo>
                <a:lnTo>
                  <a:pt x="1345860" y="1770867"/>
                </a:lnTo>
                <a:lnTo>
                  <a:pt x="0" y="1770867"/>
                </a:lnTo>
                <a:lnTo>
                  <a:pt x="0" y="0"/>
                </a:lnTo>
                <a:close/>
              </a:path>
            </a:pathLst>
          </a:custGeom>
          <a:blipFill>
            <a:blip r:embed="rId8" cstate="print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6801991" y="5909042"/>
            <a:ext cx="1425917" cy="2781044"/>
          </a:xfrm>
          <a:custGeom>
            <a:avLst/>
            <a:gdLst/>
            <a:ahLst/>
            <a:cxnLst/>
            <a:rect l="l" t="t" r="r" b="b"/>
            <a:pathLst>
              <a:path w="1425917" h="2781044">
                <a:moveTo>
                  <a:pt x="0" y="0"/>
                </a:moveTo>
                <a:lnTo>
                  <a:pt x="1425917" y="0"/>
                </a:lnTo>
                <a:lnTo>
                  <a:pt x="1425917" y="2781044"/>
                </a:lnTo>
                <a:lnTo>
                  <a:pt x="0" y="2781044"/>
                </a:lnTo>
                <a:lnTo>
                  <a:pt x="0" y="0"/>
                </a:lnTo>
                <a:close/>
              </a:path>
            </a:pathLst>
          </a:custGeom>
          <a:blipFill>
            <a:blip r:embed="rId10" cstate="print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14133872" y="5419661"/>
            <a:ext cx="3381078" cy="3270424"/>
          </a:xfrm>
          <a:custGeom>
            <a:avLst/>
            <a:gdLst/>
            <a:ahLst/>
            <a:cxnLst/>
            <a:rect l="l" t="t" r="r" b="b"/>
            <a:pathLst>
              <a:path w="3381078" h="3270424">
                <a:moveTo>
                  <a:pt x="0" y="0"/>
                </a:moveTo>
                <a:lnTo>
                  <a:pt x="3381077" y="0"/>
                </a:lnTo>
                <a:lnTo>
                  <a:pt x="3381077" y="3270425"/>
                </a:lnTo>
                <a:lnTo>
                  <a:pt x="0" y="3270425"/>
                </a:lnTo>
                <a:lnTo>
                  <a:pt x="0" y="0"/>
                </a:lnTo>
                <a:close/>
              </a:path>
            </a:pathLst>
          </a:custGeom>
          <a:blipFill>
            <a:blip r:embed="rId12" cstate="print">
              <a:extLst>
                <a:ext uri="{96DAC541-7B7A-43D3-8B79-37D633B846F1}">
                  <asvg:svgBlip xmlns:asvg="http://schemas.microsoft.com/office/drawing/2016/SVG/main" xmlns="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2455592" y="5577546"/>
            <a:ext cx="1624849" cy="3169031"/>
          </a:xfrm>
          <a:custGeom>
            <a:avLst/>
            <a:gdLst/>
            <a:ahLst/>
            <a:cxnLst/>
            <a:rect l="l" t="t" r="r" b="b"/>
            <a:pathLst>
              <a:path w="1624849" h="3169031">
                <a:moveTo>
                  <a:pt x="0" y="0"/>
                </a:moveTo>
                <a:lnTo>
                  <a:pt x="1624849" y="0"/>
                </a:lnTo>
                <a:lnTo>
                  <a:pt x="1624849" y="3169031"/>
                </a:lnTo>
                <a:lnTo>
                  <a:pt x="0" y="3169031"/>
                </a:lnTo>
                <a:lnTo>
                  <a:pt x="0" y="0"/>
                </a:lnTo>
                <a:close/>
              </a:path>
            </a:pathLst>
          </a:custGeom>
          <a:blipFill>
            <a:blip r:embed="rId10" cstate="print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>
            <a:off x="3807534" y="231278"/>
            <a:ext cx="2978226" cy="725604"/>
          </a:xfrm>
          <a:custGeom>
            <a:avLst/>
            <a:gdLst/>
            <a:ahLst/>
            <a:cxnLst/>
            <a:rect l="l" t="t" r="r" b="b"/>
            <a:pathLst>
              <a:path w="2978226" h="725604">
                <a:moveTo>
                  <a:pt x="0" y="0"/>
                </a:moveTo>
                <a:lnTo>
                  <a:pt x="2978226" y="0"/>
                </a:lnTo>
                <a:lnTo>
                  <a:pt x="2978226" y="725604"/>
                </a:lnTo>
                <a:lnTo>
                  <a:pt x="0" y="725604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8" name="TextBox 18"/>
          <p:cNvSpPr txBox="1"/>
          <p:nvPr/>
        </p:nvSpPr>
        <p:spPr>
          <a:xfrm>
            <a:off x="2260963" y="2688541"/>
            <a:ext cx="13329923" cy="2516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4800">
                <a:solidFill>
                  <a:srgbClr val="2E1B5B"/>
                </a:solidFill>
                <a:latin typeface="HK Modular Bold"/>
              </a:rPr>
              <a:t>"ВИКОРИСТАННЯ СЛУЖБОВИХ СЛІВ ПРИ УТВОРЕННІ СЛІВ, СЛОВОСПОЛУЧЕНЬ ТА РЕЧЕНЬ"</a:t>
            </a:r>
          </a:p>
        </p:txBody>
      </p:sp>
      <p:sp>
        <p:nvSpPr>
          <p:cNvPr id="19" name="Freeform 19"/>
          <p:cNvSpPr/>
          <p:nvPr/>
        </p:nvSpPr>
        <p:spPr>
          <a:xfrm>
            <a:off x="4430654" y="7382174"/>
            <a:ext cx="737982" cy="737982"/>
          </a:xfrm>
          <a:custGeom>
            <a:avLst/>
            <a:gdLst/>
            <a:ahLst/>
            <a:cxnLst/>
            <a:rect l="l" t="t" r="r" b="b"/>
            <a:pathLst>
              <a:path w="737982" h="737982">
                <a:moveTo>
                  <a:pt x="0" y="0"/>
                </a:moveTo>
                <a:lnTo>
                  <a:pt x="737981" y="0"/>
                </a:lnTo>
                <a:lnTo>
                  <a:pt x="737981" y="737982"/>
                </a:lnTo>
                <a:lnTo>
                  <a:pt x="0" y="737982"/>
                </a:lnTo>
                <a:lnTo>
                  <a:pt x="0" y="0"/>
                </a:lnTo>
                <a:close/>
              </a:path>
            </a:pathLst>
          </a:custGeom>
          <a:blipFill>
            <a:blip r:embed="rId14" cstate="print">
              <a:extLst>
                <a:ext uri="{96DAC541-7B7A-43D3-8B79-37D633B846F1}">
                  <asvg:svgBlip xmlns:asvg="http://schemas.microsoft.com/office/drawing/2016/SVG/main" xmlns="" r:embed="rId15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>
            <a:off x="11914503" y="7382174"/>
            <a:ext cx="748490" cy="748490"/>
          </a:xfrm>
          <a:custGeom>
            <a:avLst/>
            <a:gdLst/>
            <a:ahLst/>
            <a:cxnLst/>
            <a:rect l="l" t="t" r="r" b="b"/>
            <a:pathLst>
              <a:path w="748490" h="748490">
                <a:moveTo>
                  <a:pt x="0" y="0"/>
                </a:moveTo>
                <a:lnTo>
                  <a:pt x="748490" y="0"/>
                </a:lnTo>
                <a:lnTo>
                  <a:pt x="748490" y="748489"/>
                </a:lnTo>
                <a:lnTo>
                  <a:pt x="0" y="748489"/>
                </a:lnTo>
                <a:lnTo>
                  <a:pt x="0" y="0"/>
                </a:lnTo>
                <a:close/>
              </a:path>
            </a:pathLst>
          </a:custGeom>
          <a:blipFill>
            <a:blip r:embed="rId14" cstate="print">
              <a:extLst>
                <a:ext uri="{96DAC541-7B7A-43D3-8B79-37D633B846F1}">
                  <asvg:svgBlip xmlns:asvg="http://schemas.microsoft.com/office/drawing/2016/SVG/main" xmlns="" r:embed="rId15"/>
                </a:ext>
              </a:extLst>
            </a:blip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>
            <a:off x="6854565" y="5810652"/>
            <a:ext cx="1533953" cy="2879433"/>
          </a:xfrm>
          <a:custGeom>
            <a:avLst/>
            <a:gdLst/>
            <a:ahLst/>
            <a:cxnLst/>
            <a:rect l="l" t="t" r="r" b="b"/>
            <a:pathLst>
              <a:path w="1533953" h="2879433">
                <a:moveTo>
                  <a:pt x="0" y="0"/>
                </a:moveTo>
                <a:lnTo>
                  <a:pt x="1533953" y="0"/>
                </a:lnTo>
                <a:lnTo>
                  <a:pt x="1533953" y="2879434"/>
                </a:lnTo>
                <a:lnTo>
                  <a:pt x="0" y="2879434"/>
                </a:lnTo>
                <a:lnTo>
                  <a:pt x="0" y="0"/>
                </a:lnTo>
                <a:close/>
              </a:path>
            </a:pathLst>
          </a:custGeom>
          <a:blipFill>
            <a:blip r:embed="rId16" cstate="print">
              <a:extLs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9315147" y="5742126"/>
            <a:ext cx="1586538" cy="2947960"/>
          </a:xfrm>
          <a:custGeom>
            <a:avLst/>
            <a:gdLst/>
            <a:ahLst/>
            <a:cxnLst/>
            <a:rect l="l" t="t" r="r" b="b"/>
            <a:pathLst>
              <a:path w="1586538" h="2947960">
                <a:moveTo>
                  <a:pt x="0" y="0"/>
                </a:moveTo>
                <a:lnTo>
                  <a:pt x="1586539" y="0"/>
                </a:lnTo>
                <a:lnTo>
                  <a:pt x="1586539" y="2947960"/>
                </a:lnTo>
                <a:lnTo>
                  <a:pt x="0" y="2947960"/>
                </a:lnTo>
                <a:lnTo>
                  <a:pt x="0" y="0"/>
                </a:lnTo>
                <a:close/>
              </a:path>
            </a:pathLst>
          </a:custGeom>
          <a:blipFill>
            <a:blip r:embed="rId18" cstate="print">
              <a:extLst>
                <a:ext uri="{96DAC541-7B7A-43D3-8B79-37D633B846F1}">
                  <asvg:svgBlip xmlns:asvg="http://schemas.microsoft.com/office/drawing/2016/SVG/main" xmlns="" r:embed="rId19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ED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593085" y="3261419"/>
            <a:ext cx="5707760" cy="6153919"/>
          </a:xfrm>
          <a:custGeom>
            <a:avLst/>
            <a:gdLst/>
            <a:ahLst/>
            <a:cxnLst/>
            <a:rect l="l" t="t" r="r" b="b"/>
            <a:pathLst>
              <a:path w="5707760" h="6153919">
                <a:moveTo>
                  <a:pt x="0" y="0"/>
                </a:moveTo>
                <a:lnTo>
                  <a:pt x="5707760" y="0"/>
                </a:lnTo>
                <a:lnTo>
                  <a:pt x="5707760" y="6153920"/>
                </a:lnTo>
                <a:lnTo>
                  <a:pt x="0" y="615392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6202805" y="9258300"/>
            <a:ext cx="7315200" cy="1103930"/>
          </a:xfrm>
          <a:custGeom>
            <a:avLst/>
            <a:gdLst/>
            <a:ahLst/>
            <a:cxnLst/>
            <a:rect l="l" t="t" r="r" b="b"/>
            <a:pathLst>
              <a:path w="7315200" h="1103930">
                <a:moveTo>
                  <a:pt x="0" y="0"/>
                </a:moveTo>
                <a:lnTo>
                  <a:pt x="7315200" y="0"/>
                </a:lnTo>
                <a:lnTo>
                  <a:pt x="7315200" y="1103930"/>
                </a:lnTo>
                <a:lnTo>
                  <a:pt x="0" y="1103930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print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-1112395" y="9258300"/>
            <a:ext cx="7315200" cy="1103930"/>
          </a:xfrm>
          <a:custGeom>
            <a:avLst/>
            <a:gdLst/>
            <a:ahLst/>
            <a:cxnLst/>
            <a:rect l="l" t="t" r="r" b="b"/>
            <a:pathLst>
              <a:path w="7315200" h="1103930">
                <a:moveTo>
                  <a:pt x="0" y="0"/>
                </a:moveTo>
                <a:lnTo>
                  <a:pt x="7315200" y="0"/>
                </a:lnTo>
                <a:lnTo>
                  <a:pt x="7315200" y="1103930"/>
                </a:lnTo>
                <a:lnTo>
                  <a:pt x="0" y="1103930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print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3518005" y="9183070"/>
            <a:ext cx="7315200" cy="1103930"/>
          </a:xfrm>
          <a:custGeom>
            <a:avLst/>
            <a:gdLst/>
            <a:ahLst/>
            <a:cxnLst/>
            <a:rect l="l" t="t" r="r" b="b"/>
            <a:pathLst>
              <a:path w="7315200" h="1103930">
                <a:moveTo>
                  <a:pt x="0" y="0"/>
                </a:moveTo>
                <a:lnTo>
                  <a:pt x="7315200" y="0"/>
                </a:lnTo>
                <a:lnTo>
                  <a:pt x="7315200" y="1103930"/>
                </a:lnTo>
                <a:lnTo>
                  <a:pt x="0" y="1103930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print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4351881" y="1104019"/>
            <a:ext cx="4936169" cy="1202630"/>
          </a:xfrm>
          <a:custGeom>
            <a:avLst/>
            <a:gdLst/>
            <a:ahLst/>
            <a:cxnLst/>
            <a:rect l="l" t="t" r="r" b="b"/>
            <a:pathLst>
              <a:path w="4936169" h="1202630">
                <a:moveTo>
                  <a:pt x="0" y="0"/>
                </a:moveTo>
                <a:lnTo>
                  <a:pt x="4936169" y="0"/>
                </a:lnTo>
                <a:lnTo>
                  <a:pt x="4936169" y="1202630"/>
                </a:lnTo>
                <a:lnTo>
                  <a:pt x="0" y="1202630"/>
                </a:lnTo>
                <a:lnTo>
                  <a:pt x="0" y="0"/>
                </a:lnTo>
                <a:close/>
              </a:path>
            </a:pathLst>
          </a:custGeom>
          <a:blipFill>
            <a:blip r:embed="rId5" cstate="print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-1065571" y="1028700"/>
            <a:ext cx="5245314" cy="1277949"/>
          </a:xfrm>
          <a:custGeom>
            <a:avLst/>
            <a:gdLst/>
            <a:ahLst/>
            <a:cxnLst/>
            <a:rect l="l" t="t" r="r" b="b"/>
            <a:pathLst>
              <a:path w="5245314" h="1277949">
                <a:moveTo>
                  <a:pt x="0" y="0"/>
                </a:moveTo>
                <a:lnTo>
                  <a:pt x="5245314" y="0"/>
                </a:lnTo>
                <a:lnTo>
                  <a:pt x="5245314" y="1277949"/>
                </a:lnTo>
                <a:lnTo>
                  <a:pt x="0" y="1277949"/>
                </a:lnTo>
                <a:lnTo>
                  <a:pt x="0" y="0"/>
                </a:lnTo>
                <a:close/>
              </a:path>
            </a:pathLst>
          </a:custGeom>
          <a:blipFill>
            <a:blip r:embed="rId5" cstate="print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3807534" y="231278"/>
            <a:ext cx="2978226" cy="725604"/>
          </a:xfrm>
          <a:custGeom>
            <a:avLst/>
            <a:gdLst/>
            <a:ahLst/>
            <a:cxnLst/>
            <a:rect l="l" t="t" r="r" b="b"/>
            <a:pathLst>
              <a:path w="2978226" h="725604">
                <a:moveTo>
                  <a:pt x="0" y="0"/>
                </a:moveTo>
                <a:lnTo>
                  <a:pt x="2978226" y="0"/>
                </a:lnTo>
                <a:lnTo>
                  <a:pt x="2978226" y="725604"/>
                </a:lnTo>
                <a:lnTo>
                  <a:pt x="0" y="725604"/>
                </a:lnTo>
                <a:lnTo>
                  <a:pt x="0" y="0"/>
                </a:lnTo>
                <a:close/>
              </a:path>
            </a:pathLst>
          </a:custGeom>
          <a:blipFill>
            <a:blip r:embed="rId5" cstate="print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a:blipFill>
        </p:spPr>
      </p:sp>
      <p:grpSp>
        <p:nvGrpSpPr>
          <p:cNvPr id="9" name="Group 9"/>
          <p:cNvGrpSpPr/>
          <p:nvPr/>
        </p:nvGrpSpPr>
        <p:grpSpPr>
          <a:xfrm>
            <a:off x="3646860" y="4311167"/>
            <a:ext cx="2075987" cy="896366"/>
            <a:chOff x="0" y="0"/>
            <a:chExt cx="546762" cy="23608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546762" cy="236080"/>
            </a:xfrm>
            <a:custGeom>
              <a:avLst/>
              <a:gdLst/>
              <a:ahLst/>
              <a:cxnLst/>
              <a:rect l="l" t="t" r="r" b="b"/>
              <a:pathLst>
                <a:path w="546762" h="236080">
                  <a:moveTo>
                    <a:pt x="0" y="0"/>
                  </a:moveTo>
                  <a:lnTo>
                    <a:pt x="546762" y="0"/>
                  </a:lnTo>
                  <a:lnTo>
                    <a:pt x="546762" y="236080"/>
                  </a:lnTo>
                  <a:lnTo>
                    <a:pt x="0" y="236080"/>
                  </a:lnTo>
                  <a:close/>
                </a:path>
              </a:pathLst>
            </a:custGeom>
            <a:solidFill>
              <a:srgbClr val="F0F9FF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-47625"/>
              <a:ext cx="546762" cy="2837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4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2131808" y="4454513"/>
            <a:ext cx="5106091" cy="5576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35"/>
              </a:lnSpc>
            </a:pPr>
            <a:r>
              <a:rPr lang="en-US" sz="3168">
                <a:solidFill>
                  <a:srgbClr val="000000"/>
                </a:solidFill>
                <a:latin typeface="Anonymous Pro Bold"/>
              </a:rPr>
              <a:t>І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5952914" y="4286947"/>
            <a:ext cx="2075987" cy="896366"/>
            <a:chOff x="0" y="0"/>
            <a:chExt cx="546762" cy="23608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546762" cy="236080"/>
            </a:xfrm>
            <a:custGeom>
              <a:avLst/>
              <a:gdLst/>
              <a:ahLst/>
              <a:cxnLst/>
              <a:rect l="l" t="t" r="r" b="b"/>
              <a:pathLst>
                <a:path w="546762" h="236080">
                  <a:moveTo>
                    <a:pt x="0" y="0"/>
                  </a:moveTo>
                  <a:lnTo>
                    <a:pt x="546762" y="0"/>
                  </a:lnTo>
                  <a:lnTo>
                    <a:pt x="546762" y="236080"/>
                  </a:lnTo>
                  <a:lnTo>
                    <a:pt x="0" y="236080"/>
                  </a:lnTo>
                  <a:close/>
                </a:path>
              </a:pathLst>
            </a:custGeom>
            <a:solidFill>
              <a:srgbClr val="F0F9FF"/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0" y="-47625"/>
              <a:ext cx="546762" cy="2837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4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3656385" y="5522637"/>
            <a:ext cx="2075987" cy="896366"/>
            <a:chOff x="0" y="0"/>
            <a:chExt cx="546762" cy="23608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546762" cy="236080"/>
            </a:xfrm>
            <a:custGeom>
              <a:avLst/>
              <a:gdLst/>
              <a:ahLst/>
              <a:cxnLst/>
              <a:rect l="l" t="t" r="r" b="b"/>
              <a:pathLst>
                <a:path w="546762" h="236080">
                  <a:moveTo>
                    <a:pt x="0" y="0"/>
                  </a:moveTo>
                  <a:lnTo>
                    <a:pt x="546762" y="0"/>
                  </a:lnTo>
                  <a:lnTo>
                    <a:pt x="546762" y="236080"/>
                  </a:lnTo>
                  <a:lnTo>
                    <a:pt x="0" y="236080"/>
                  </a:lnTo>
                  <a:close/>
                </a:path>
              </a:pathLst>
            </a:custGeom>
            <a:solidFill>
              <a:srgbClr val="F0F9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546762" cy="2837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4"/>
                </a:lnSpc>
              </a:pPr>
              <a:endParaRPr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3647892" y="5732668"/>
            <a:ext cx="2395271" cy="46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08"/>
              </a:lnSpc>
              <a:spcBef>
                <a:spcPct val="0"/>
              </a:spcBef>
            </a:pPr>
            <a:r>
              <a:rPr lang="en-US" sz="2687" spc="263">
                <a:solidFill>
                  <a:srgbClr val="000000"/>
                </a:solidFill>
                <a:latin typeface="Anonymous Pro Bold"/>
              </a:rPr>
              <a:t>НЕ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506433" y="4496580"/>
            <a:ext cx="2840284" cy="4683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11"/>
              </a:lnSpc>
              <a:spcBef>
                <a:spcPct val="0"/>
              </a:spcBef>
            </a:pPr>
            <a:r>
              <a:rPr lang="en-US" sz="2761" spc="270">
                <a:solidFill>
                  <a:srgbClr val="000000"/>
                </a:solidFill>
                <a:latin typeface="Anonymous Pro Bold"/>
              </a:rPr>
              <a:t>ДЛЯ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5952914" y="5551232"/>
            <a:ext cx="2075987" cy="896366"/>
            <a:chOff x="0" y="0"/>
            <a:chExt cx="546762" cy="23608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546762" cy="236080"/>
            </a:xfrm>
            <a:custGeom>
              <a:avLst/>
              <a:gdLst/>
              <a:ahLst/>
              <a:cxnLst/>
              <a:rect l="l" t="t" r="r" b="b"/>
              <a:pathLst>
                <a:path w="546762" h="236080">
                  <a:moveTo>
                    <a:pt x="0" y="0"/>
                  </a:moveTo>
                  <a:lnTo>
                    <a:pt x="546762" y="0"/>
                  </a:lnTo>
                  <a:lnTo>
                    <a:pt x="546762" y="236080"/>
                  </a:lnTo>
                  <a:lnTo>
                    <a:pt x="0" y="236080"/>
                  </a:lnTo>
                  <a:close/>
                </a:path>
              </a:pathLst>
            </a:custGeom>
            <a:solidFill>
              <a:srgbClr val="F0F9FF"/>
            </a:solidFill>
          </p:spPr>
        </p:sp>
        <p:sp>
          <p:nvSpPr>
            <p:cNvPr id="23" name="TextBox 23"/>
            <p:cNvSpPr txBox="1"/>
            <p:nvPr/>
          </p:nvSpPr>
          <p:spPr>
            <a:xfrm>
              <a:off x="0" y="-47625"/>
              <a:ext cx="546762" cy="2837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4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8346717" y="4293582"/>
            <a:ext cx="2075987" cy="896366"/>
            <a:chOff x="0" y="0"/>
            <a:chExt cx="546762" cy="23608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546762" cy="236080"/>
            </a:xfrm>
            <a:custGeom>
              <a:avLst/>
              <a:gdLst/>
              <a:ahLst/>
              <a:cxnLst/>
              <a:rect l="l" t="t" r="r" b="b"/>
              <a:pathLst>
                <a:path w="546762" h="236080">
                  <a:moveTo>
                    <a:pt x="0" y="0"/>
                  </a:moveTo>
                  <a:lnTo>
                    <a:pt x="546762" y="0"/>
                  </a:lnTo>
                  <a:lnTo>
                    <a:pt x="546762" y="236080"/>
                  </a:lnTo>
                  <a:lnTo>
                    <a:pt x="0" y="236080"/>
                  </a:lnTo>
                  <a:close/>
                </a:path>
              </a:pathLst>
            </a:custGeom>
            <a:solidFill>
              <a:srgbClr val="F0F9FF"/>
            </a:solidFill>
          </p:spPr>
        </p:sp>
        <p:sp>
          <p:nvSpPr>
            <p:cNvPr id="26" name="TextBox 26"/>
            <p:cNvSpPr txBox="1"/>
            <p:nvPr/>
          </p:nvSpPr>
          <p:spPr>
            <a:xfrm>
              <a:off x="0" y="-47625"/>
              <a:ext cx="546762" cy="2837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4"/>
                </a:lnSpc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8346717" y="5442013"/>
            <a:ext cx="2075987" cy="896366"/>
            <a:chOff x="0" y="0"/>
            <a:chExt cx="546762" cy="236080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546762" cy="236080"/>
            </a:xfrm>
            <a:custGeom>
              <a:avLst/>
              <a:gdLst/>
              <a:ahLst/>
              <a:cxnLst/>
              <a:rect l="l" t="t" r="r" b="b"/>
              <a:pathLst>
                <a:path w="546762" h="236080">
                  <a:moveTo>
                    <a:pt x="0" y="0"/>
                  </a:moveTo>
                  <a:lnTo>
                    <a:pt x="546762" y="0"/>
                  </a:lnTo>
                  <a:lnTo>
                    <a:pt x="546762" y="236080"/>
                  </a:lnTo>
                  <a:lnTo>
                    <a:pt x="0" y="236080"/>
                  </a:lnTo>
                  <a:close/>
                </a:path>
              </a:pathLst>
            </a:custGeom>
            <a:solidFill>
              <a:srgbClr val="F0F9FF"/>
            </a:solidFill>
          </p:spPr>
        </p:sp>
        <p:sp>
          <p:nvSpPr>
            <p:cNvPr id="29" name="TextBox 29"/>
            <p:cNvSpPr txBox="1"/>
            <p:nvPr/>
          </p:nvSpPr>
          <p:spPr>
            <a:xfrm>
              <a:off x="0" y="-47625"/>
              <a:ext cx="546762" cy="2837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4"/>
                </a:lnSpc>
              </a:pPr>
              <a:endParaRPr/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5882489" y="5778387"/>
            <a:ext cx="2075987" cy="3944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14"/>
              </a:lnSpc>
              <a:spcBef>
                <a:spcPct val="0"/>
              </a:spcBef>
            </a:pPr>
            <a:r>
              <a:rPr lang="en-US" sz="2329" spc="228">
                <a:solidFill>
                  <a:srgbClr val="000000"/>
                </a:solidFill>
                <a:latin typeface="Anonymous Pro Bold"/>
              </a:rPr>
              <a:t>БІЛЯ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8118117" y="4516687"/>
            <a:ext cx="2624089" cy="495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62"/>
              </a:lnSpc>
              <a:spcBef>
                <a:spcPct val="0"/>
              </a:spcBef>
            </a:pPr>
            <a:r>
              <a:rPr lang="en-US" sz="2944" spc="288">
                <a:solidFill>
                  <a:srgbClr val="000000"/>
                </a:solidFill>
                <a:latin typeface="Anonymous Pro Bold"/>
              </a:rPr>
              <a:t>У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7584029" y="5691429"/>
            <a:ext cx="3692267" cy="4813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31"/>
              </a:lnSpc>
              <a:spcBef>
                <a:spcPct val="0"/>
              </a:spcBef>
            </a:pPr>
            <a:r>
              <a:rPr lang="en-US" sz="2849" spc="279">
                <a:solidFill>
                  <a:srgbClr val="000000"/>
                </a:solidFill>
                <a:latin typeface="Anonymous Pro Bold"/>
              </a:rPr>
              <a:t>З</a:t>
            </a:r>
          </a:p>
        </p:txBody>
      </p:sp>
      <p:sp>
        <p:nvSpPr>
          <p:cNvPr id="33" name="Freeform 33"/>
          <p:cNvSpPr/>
          <p:nvPr/>
        </p:nvSpPr>
        <p:spPr>
          <a:xfrm>
            <a:off x="4179743" y="7390848"/>
            <a:ext cx="876052" cy="2024491"/>
          </a:xfrm>
          <a:custGeom>
            <a:avLst/>
            <a:gdLst/>
            <a:ahLst/>
            <a:cxnLst/>
            <a:rect l="l" t="t" r="r" b="b"/>
            <a:pathLst>
              <a:path w="876052" h="2024491">
                <a:moveTo>
                  <a:pt x="0" y="0"/>
                </a:moveTo>
                <a:lnTo>
                  <a:pt x="876052" y="0"/>
                </a:lnTo>
                <a:lnTo>
                  <a:pt x="876052" y="2024491"/>
                </a:lnTo>
                <a:lnTo>
                  <a:pt x="0" y="2024491"/>
                </a:lnTo>
                <a:lnTo>
                  <a:pt x="0" y="0"/>
                </a:lnTo>
                <a:close/>
              </a:path>
            </a:pathLst>
          </a:custGeom>
          <a:blipFill>
            <a:blip r:embed="rId7" cstate="print">
              <a:extLs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a:blipFill>
        </p:spPr>
      </p:sp>
      <p:grpSp>
        <p:nvGrpSpPr>
          <p:cNvPr id="34" name="Group 34"/>
          <p:cNvGrpSpPr/>
          <p:nvPr/>
        </p:nvGrpSpPr>
        <p:grpSpPr>
          <a:xfrm>
            <a:off x="10641779" y="4344839"/>
            <a:ext cx="2075987" cy="896366"/>
            <a:chOff x="0" y="0"/>
            <a:chExt cx="546762" cy="236080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546762" cy="236080"/>
            </a:xfrm>
            <a:custGeom>
              <a:avLst/>
              <a:gdLst/>
              <a:ahLst/>
              <a:cxnLst/>
              <a:rect l="l" t="t" r="r" b="b"/>
              <a:pathLst>
                <a:path w="546762" h="236080">
                  <a:moveTo>
                    <a:pt x="0" y="0"/>
                  </a:moveTo>
                  <a:lnTo>
                    <a:pt x="546762" y="0"/>
                  </a:lnTo>
                  <a:lnTo>
                    <a:pt x="546762" y="236080"/>
                  </a:lnTo>
                  <a:lnTo>
                    <a:pt x="0" y="236080"/>
                  </a:lnTo>
                  <a:close/>
                </a:path>
              </a:pathLst>
            </a:custGeom>
            <a:solidFill>
              <a:srgbClr val="F0F9FF"/>
            </a:solidFill>
          </p:spPr>
        </p:sp>
        <p:sp>
          <p:nvSpPr>
            <p:cNvPr id="36" name="TextBox 36"/>
            <p:cNvSpPr txBox="1"/>
            <p:nvPr/>
          </p:nvSpPr>
          <p:spPr>
            <a:xfrm>
              <a:off x="0" y="-47625"/>
              <a:ext cx="546762" cy="2837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4"/>
                </a:lnSpc>
              </a:pPr>
              <a:endParaRPr/>
            </a:p>
          </p:txBody>
        </p:sp>
      </p:grpSp>
      <p:grpSp>
        <p:nvGrpSpPr>
          <p:cNvPr id="37" name="Group 37"/>
          <p:cNvGrpSpPr/>
          <p:nvPr/>
        </p:nvGrpSpPr>
        <p:grpSpPr>
          <a:xfrm>
            <a:off x="10641779" y="5377829"/>
            <a:ext cx="2075987" cy="896366"/>
            <a:chOff x="0" y="0"/>
            <a:chExt cx="546762" cy="23608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546762" cy="236080"/>
            </a:xfrm>
            <a:custGeom>
              <a:avLst/>
              <a:gdLst/>
              <a:ahLst/>
              <a:cxnLst/>
              <a:rect l="l" t="t" r="r" b="b"/>
              <a:pathLst>
                <a:path w="546762" h="236080">
                  <a:moveTo>
                    <a:pt x="0" y="0"/>
                  </a:moveTo>
                  <a:lnTo>
                    <a:pt x="546762" y="0"/>
                  </a:lnTo>
                  <a:lnTo>
                    <a:pt x="546762" y="236080"/>
                  </a:lnTo>
                  <a:lnTo>
                    <a:pt x="0" y="236080"/>
                  </a:lnTo>
                  <a:close/>
                </a:path>
              </a:pathLst>
            </a:custGeom>
            <a:solidFill>
              <a:srgbClr val="F0F9FF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47625"/>
              <a:ext cx="546762" cy="2837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4"/>
                </a:lnSpc>
              </a:pPr>
              <a:endParaRPr/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12946366" y="4344839"/>
            <a:ext cx="2075987" cy="896366"/>
            <a:chOff x="0" y="0"/>
            <a:chExt cx="546762" cy="236080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546762" cy="236080"/>
            </a:xfrm>
            <a:custGeom>
              <a:avLst/>
              <a:gdLst/>
              <a:ahLst/>
              <a:cxnLst/>
              <a:rect l="l" t="t" r="r" b="b"/>
              <a:pathLst>
                <a:path w="546762" h="236080">
                  <a:moveTo>
                    <a:pt x="0" y="0"/>
                  </a:moveTo>
                  <a:lnTo>
                    <a:pt x="546762" y="0"/>
                  </a:lnTo>
                  <a:lnTo>
                    <a:pt x="546762" y="236080"/>
                  </a:lnTo>
                  <a:lnTo>
                    <a:pt x="0" y="236080"/>
                  </a:lnTo>
                  <a:close/>
                </a:path>
              </a:pathLst>
            </a:custGeom>
            <a:solidFill>
              <a:srgbClr val="F0F9FF"/>
            </a:solidFill>
          </p:spPr>
        </p:sp>
        <p:sp>
          <p:nvSpPr>
            <p:cNvPr id="42" name="TextBox 42"/>
            <p:cNvSpPr txBox="1"/>
            <p:nvPr/>
          </p:nvSpPr>
          <p:spPr>
            <a:xfrm>
              <a:off x="0" y="-47625"/>
              <a:ext cx="546762" cy="2837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4"/>
                </a:lnSpc>
              </a:pPr>
              <a:endParaRPr/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12946366" y="5377829"/>
            <a:ext cx="2075987" cy="896366"/>
            <a:chOff x="0" y="0"/>
            <a:chExt cx="546762" cy="236080"/>
          </a:xfrm>
        </p:grpSpPr>
        <p:sp>
          <p:nvSpPr>
            <p:cNvPr id="44" name="Freeform 44"/>
            <p:cNvSpPr/>
            <p:nvPr/>
          </p:nvSpPr>
          <p:spPr>
            <a:xfrm>
              <a:off x="0" y="0"/>
              <a:ext cx="546762" cy="236080"/>
            </a:xfrm>
            <a:custGeom>
              <a:avLst/>
              <a:gdLst/>
              <a:ahLst/>
              <a:cxnLst/>
              <a:rect l="l" t="t" r="r" b="b"/>
              <a:pathLst>
                <a:path w="546762" h="236080">
                  <a:moveTo>
                    <a:pt x="0" y="0"/>
                  </a:moveTo>
                  <a:lnTo>
                    <a:pt x="546762" y="0"/>
                  </a:lnTo>
                  <a:lnTo>
                    <a:pt x="546762" y="236080"/>
                  </a:lnTo>
                  <a:lnTo>
                    <a:pt x="0" y="236080"/>
                  </a:lnTo>
                  <a:close/>
                </a:path>
              </a:pathLst>
            </a:custGeom>
            <a:solidFill>
              <a:srgbClr val="F0F9FF"/>
            </a:solidFill>
          </p:spPr>
        </p:sp>
        <p:sp>
          <p:nvSpPr>
            <p:cNvPr id="45" name="TextBox 45"/>
            <p:cNvSpPr txBox="1"/>
            <p:nvPr/>
          </p:nvSpPr>
          <p:spPr>
            <a:xfrm>
              <a:off x="0" y="-47625"/>
              <a:ext cx="546762" cy="2837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4"/>
                </a:lnSpc>
              </a:pPr>
              <a:endParaRPr/>
            </a:p>
          </p:txBody>
        </p:sp>
      </p:grpSp>
      <p:sp>
        <p:nvSpPr>
          <p:cNvPr id="46" name="TextBox 46"/>
          <p:cNvSpPr txBox="1"/>
          <p:nvPr/>
        </p:nvSpPr>
        <p:spPr>
          <a:xfrm>
            <a:off x="11249838" y="4557959"/>
            <a:ext cx="1094562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28"/>
              </a:lnSpc>
              <a:spcBef>
                <a:spcPct val="0"/>
              </a:spcBef>
            </a:pPr>
            <a:r>
              <a:rPr lang="en-US" sz="2629" spc="257" dirty="0">
                <a:solidFill>
                  <a:srgbClr val="000000"/>
                </a:solidFill>
                <a:latin typeface="Anonymous Pro Bold"/>
              </a:rPr>
              <a:t>З-ЗА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1276295" y="5570313"/>
            <a:ext cx="906846" cy="454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28"/>
              </a:lnSpc>
              <a:spcBef>
                <a:spcPct val="0"/>
              </a:spcBef>
            </a:pPr>
            <a:r>
              <a:rPr lang="en-US" sz="2629" spc="257">
                <a:solidFill>
                  <a:srgbClr val="000000"/>
                </a:solidFill>
                <a:latin typeface="Anonymous Pro Bold"/>
              </a:rPr>
              <a:t>ДО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3822666" y="4487055"/>
            <a:ext cx="287794" cy="6027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56"/>
              </a:lnSpc>
              <a:spcBef>
                <a:spcPct val="0"/>
              </a:spcBef>
            </a:pPr>
            <a:r>
              <a:rPr lang="en-US" sz="3518" spc="344">
                <a:solidFill>
                  <a:srgbClr val="000000"/>
                </a:solidFill>
                <a:latin typeface="Anonymous Pro Bold"/>
              </a:rPr>
              <a:t>В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3251166" y="5545030"/>
            <a:ext cx="1274622" cy="4543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1"/>
              </a:lnSpc>
              <a:spcBef>
                <a:spcPct val="0"/>
              </a:spcBef>
            </a:pPr>
            <a:r>
              <a:rPr lang="en-US" sz="2667" spc="261">
                <a:solidFill>
                  <a:srgbClr val="000000"/>
                </a:solidFill>
                <a:latin typeface="Anonymous Pro Bold"/>
              </a:rPr>
              <a:t>БЕЗ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ED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307356" y="8690086"/>
            <a:ext cx="12229780" cy="2090181"/>
          </a:xfrm>
          <a:custGeom>
            <a:avLst/>
            <a:gdLst/>
            <a:ahLst/>
            <a:cxnLst/>
            <a:rect l="l" t="t" r="r" b="b"/>
            <a:pathLst>
              <a:path w="12229780" h="2090181">
                <a:moveTo>
                  <a:pt x="0" y="0"/>
                </a:moveTo>
                <a:lnTo>
                  <a:pt x="12229781" y="0"/>
                </a:lnTo>
                <a:lnTo>
                  <a:pt x="12229781" y="2090180"/>
                </a:lnTo>
                <a:lnTo>
                  <a:pt x="0" y="209018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75996" y="8690086"/>
            <a:ext cx="12229780" cy="2090181"/>
          </a:xfrm>
          <a:custGeom>
            <a:avLst/>
            <a:gdLst/>
            <a:ahLst/>
            <a:cxnLst/>
            <a:rect l="l" t="t" r="r" b="b"/>
            <a:pathLst>
              <a:path w="12229780" h="2090181">
                <a:moveTo>
                  <a:pt x="0" y="0"/>
                </a:moveTo>
                <a:lnTo>
                  <a:pt x="12229781" y="0"/>
                </a:lnTo>
                <a:lnTo>
                  <a:pt x="12229781" y="2090180"/>
                </a:lnTo>
                <a:lnTo>
                  <a:pt x="0" y="209018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4" name="Group 4"/>
          <p:cNvGrpSpPr/>
          <p:nvPr/>
        </p:nvGrpSpPr>
        <p:grpSpPr>
          <a:xfrm>
            <a:off x="-6321961" y="-9450543"/>
            <a:ext cx="15976849" cy="15976849"/>
            <a:chOff x="0" y="0"/>
            <a:chExt cx="812800" cy="8128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0F9FF"/>
            </a:solidFill>
            <a:ln cap="sq">
              <a:noFill/>
              <a:prstDash val="solid"/>
              <a:miter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3214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15590886" y="4571667"/>
            <a:ext cx="1735697" cy="4114800"/>
          </a:xfrm>
          <a:custGeom>
            <a:avLst/>
            <a:gdLst/>
            <a:ahLst/>
            <a:cxnLst/>
            <a:rect l="l" t="t" r="r" b="b"/>
            <a:pathLst>
              <a:path w="1735697" h="4114800">
                <a:moveTo>
                  <a:pt x="0" y="0"/>
                </a:moveTo>
                <a:lnTo>
                  <a:pt x="1735698" y="0"/>
                </a:lnTo>
                <a:lnTo>
                  <a:pt x="173569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662713" y="7411839"/>
            <a:ext cx="511299" cy="1278247"/>
          </a:xfrm>
          <a:custGeom>
            <a:avLst/>
            <a:gdLst/>
            <a:ahLst/>
            <a:cxnLst/>
            <a:rect l="l" t="t" r="r" b="b"/>
            <a:pathLst>
              <a:path w="511299" h="1278247">
                <a:moveTo>
                  <a:pt x="0" y="0"/>
                </a:moveTo>
                <a:lnTo>
                  <a:pt x="511299" y="0"/>
                </a:lnTo>
                <a:lnTo>
                  <a:pt x="511299" y="1278247"/>
                </a:lnTo>
                <a:lnTo>
                  <a:pt x="0" y="1278247"/>
                </a:lnTo>
                <a:lnTo>
                  <a:pt x="0" y="0"/>
                </a:lnTo>
                <a:close/>
              </a:path>
            </a:pathLst>
          </a:custGeom>
          <a:blipFill>
            <a:blip r:embed="rId6" cstate="print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4869967" y="7222327"/>
            <a:ext cx="983013" cy="983013"/>
          </a:xfrm>
          <a:custGeom>
            <a:avLst/>
            <a:gdLst/>
            <a:ahLst/>
            <a:cxnLst/>
            <a:rect l="l" t="t" r="r" b="b"/>
            <a:pathLst>
              <a:path w="983013" h="983013">
                <a:moveTo>
                  <a:pt x="0" y="0"/>
                </a:moveTo>
                <a:lnTo>
                  <a:pt x="983013" y="0"/>
                </a:lnTo>
                <a:lnTo>
                  <a:pt x="983013" y="983013"/>
                </a:lnTo>
                <a:lnTo>
                  <a:pt x="0" y="983013"/>
                </a:lnTo>
                <a:lnTo>
                  <a:pt x="0" y="0"/>
                </a:lnTo>
                <a:close/>
              </a:path>
            </a:pathLst>
          </a:custGeom>
          <a:blipFill>
            <a:blip r:embed="rId8" cstate="print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8984490" y="7222327"/>
            <a:ext cx="983013" cy="983013"/>
          </a:xfrm>
          <a:custGeom>
            <a:avLst/>
            <a:gdLst/>
            <a:ahLst/>
            <a:cxnLst/>
            <a:rect l="l" t="t" r="r" b="b"/>
            <a:pathLst>
              <a:path w="983013" h="983013">
                <a:moveTo>
                  <a:pt x="0" y="0"/>
                </a:moveTo>
                <a:lnTo>
                  <a:pt x="983013" y="0"/>
                </a:lnTo>
                <a:lnTo>
                  <a:pt x="983013" y="983013"/>
                </a:lnTo>
                <a:lnTo>
                  <a:pt x="0" y="983013"/>
                </a:lnTo>
                <a:lnTo>
                  <a:pt x="0" y="0"/>
                </a:lnTo>
                <a:close/>
              </a:path>
            </a:pathLst>
          </a:custGeom>
          <a:blipFill>
            <a:blip r:embed="rId8" cstate="print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5967229" y="3001736"/>
            <a:ext cx="983013" cy="983013"/>
          </a:xfrm>
          <a:custGeom>
            <a:avLst/>
            <a:gdLst/>
            <a:ahLst/>
            <a:cxnLst/>
            <a:rect l="l" t="t" r="r" b="b"/>
            <a:pathLst>
              <a:path w="983013" h="983013">
                <a:moveTo>
                  <a:pt x="0" y="0"/>
                </a:moveTo>
                <a:lnTo>
                  <a:pt x="983013" y="0"/>
                </a:lnTo>
                <a:lnTo>
                  <a:pt x="983013" y="983013"/>
                </a:lnTo>
                <a:lnTo>
                  <a:pt x="0" y="983013"/>
                </a:lnTo>
                <a:lnTo>
                  <a:pt x="0" y="0"/>
                </a:lnTo>
                <a:close/>
              </a:path>
            </a:pathLst>
          </a:custGeom>
          <a:blipFill>
            <a:blip r:embed="rId8" cstate="print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12200497" y="7136248"/>
            <a:ext cx="2205437" cy="1575885"/>
          </a:xfrm>
          <a:custGeom>
            <a:avLst/>
            <a:gdLst/>
            <a:ahLst/>
            <a:cxnLst/>
            <a:rect l="l" t="t" r="r" b="b"/>
            <a:pathLst>
              <a:path w="2205437" h="1575885">
                <a:moveTo>
                  <a:pt x="0" y="0"/>
                </a:moveTo>
                <a:lnTo>
                  <a:pt x="2205438" y="0"/>
                </a:lnTo>
                <a:lnTo>
                  <a:pt x="2205438" y="1575885"/>
                </a:lnTo>
                <a:lnTo>
                  <a:pt x="0" y="1575885"/>
                </a:lnTo>
                <a:lnTo>
                  <a:pt x="0" y="0"/>
                </a:lnTo>
                <a:close/>
              </a:path>
            </a:pathLst>
          </a:custGeom>
          <a:blipFill>
            <a:blip r:embed="rId10" cstate="print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15428199" y="131163"/>
            <a:ext cx="3796770" cy="1718901"/>
          </a:xfrm>
          <a:custGeom>
            <a:avLst/>
            <a:gdLst/>
            <a:ahLst/>
            <a:cxnLst/>
            <a:rect l="l" t="t" r="r" b="b"/>
            <a:pathLst>
              <a:path w="3796770" h="1718901">
                <a:moveTo>
                  <a:pt x="0" y="0"/>
                </a:moveTo>
                <a:lnTo>
                  <a:pt x="3796770" y="0"/>
                </a:lnTo>
                <a:lnTo>
                  <a:pt x="3796770" y="1718901"/>
                </a:lnTo>
                <a:lnTo>
                  <a:pt x="0" y="1718901"/>
                </a:lnTo>
                <a:lnTo>
                  <a:pt x="0" y="0"/>
                </a:lnTo>
                <a:close/>
              </a:path>
            </a:pathLst>
          </a:custGeom>
          <a:blipFill>
            <a:blip r:embed="rId12" cstate="print">
              <a:extLst>
                <a:ext uri="{96DAC541-7B7A-43D3-8B79-37D633B846F1}">
                  <asvg:svgBlip xmlns:asvg="http://schemas.microsoft.com/office/drawing/2016/SVG/main" xmlns="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-724373" y="169249"/>
            <a:ext cx="3796770" cy="1718901"/>
          </a:xfrm>
          <a:custGeom>
            <a:avLst/>
            <a:gdLst/>
            <a:ahLst/>
            <a:cxnLst/>
            <a:rect l="l" t="t" r="r" b="b"/>
            <a:pathLst>
              <a:path w="3796770" h="1718901">
                <a:moveTo>
                  <a:pt x="0" y="0"/>
                </a:moveTo>
                <a:lnTo>
                  <a:pt x="3796770" y="0"/>
                </a:lnTo>
                <a:lnTo>
                  <a:pt x="3796770" y="1718902"/>
                </a:lnTo>
                <a:lnTo>
                  <a:pt x="0" y="1718902"/>
                </a:lnTo>
                <a:lnTo>
                  <a:pt x="0" y="0"/>
                </a:lnTo>
                <a:close/>
              </a:path>
            </a:pathLst>
          </a:custGeom>
          <a:blipFill>
            <a:blip r:embed="rId12" cstate="print">
              <a:extLst>
                <a:ext uri="{96DAC541-7B7A-43D3-8B79-37D633B846F1}">
                  <asvg:svgBlip xmlns:asvg="http://schemas.microsoft.com/office/drawing/2016/SVG/main" xmlns="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11693071" y="247650"/>
            <a:ext cx="3433272" cy="836470"/>
          </a:xfrm>
          <a:custGeom>
            <a:avLst/>
            <a:gdLst/>
            <a:ahLst/>
            <a:cxnLst/>
            <a:rect l="l" t="t" r="r" b="b"/>
            <a:pathLst>
              <a:path w="3433272" h="836470">
                <a:moveTo>
                  <a:pt x="0" y="0"/>
                </a:moveTo>
                <a:lnTo>
                  <a:pt x="3433272" y="0"/>
                </a:lnTo>
                <a:lnTo>
                  <a:pt x="3433272" y="836470"/>
                </a:lnTo>
                <a:lnTo>
                  <a:pt x="0" y="836470"/>
                </a:lnTo>
                <a:lnTo>
                  <a:pt x="0" y="0"/>
                </a:lnTo>
                <a:close/>
              </a:path>
            </a:pathLst>
          </a:custGeom>
          <a:blipFill>
            <a:blip r:embed="rId14" cstate="print">
              <a:extLst>
                <a:ext uri="{96DAC541-7B7A-43D3-8B79-37D633B846F1}">
                  <asvg:svgBlip xmlns:asvg="http://schemas.microsoft.com/office/drawing/2016/SVG/main" xmlns="" r:embed="rId15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1613379" y="3222607"/>
            <a:ext cx="613076" cy="571833"/>
          </a:xfrm>
          <a:custGeom>
            <a:avLst/>
            <a:gdLst/>
            <a:ahLst/>
            <a:cxnLst/>
            <a:rect l="l" t="t" r="r" b="b"/>
            <a:pathLst>
              <a:path w="613076" h="571833">
                <a:moveTo>
                  <a:pt x="0" y="0"/>
                </a:moveTo>
                <a:lnTo>
                  <a:pt x="613076" y="0"/>
                </a:lnTo>
                <a:lnTo>
                  <a:pt x="613076" y="571833"/>
                </a:lnTo>
                <a:lnTo>
                  <a:pt x="0" y="571833"/>
                </a:lnTo>
                <a:lnTo>
                  <a:pt x="0" y="0"/>
                </a:lnTo>
                <a:close/>
              </a:path>
            </a:pathLst>
          </a:custGeom>
          <a:blipFill>
            <a:blip r:embed="rId16" cstate="print">
              <a:extLs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17" name="TextBox 17"/>
          <p:cNvSpPr txBox="1"/>
          <p:nvPr/>
        </p:nvSpPr>
        <p:spPr>
          <a:xfrm>
            <a:off x="3713440" y="2957935"/>
            <a:ext cx="4579155" cy="8498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11"/>
              </a:lnSpc>
            </a:pPr>
            <a:r>
              <a:rPr lang="en-US" sz="2472" spc="242">
                <a:solidFill>
                  <a:srgbClr val="000000"/>
                </a:solidFill>
                <a:latin typeface="Anonymous Pro Italics"/>
              </a:rPr>
              <a:t>(Після/З) уроку учні вийшли на перерву.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488153" y="2524214"/>
            <a:ext cx="1173181" cy="1651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9"/>
              </a:lnSpc>
            </a:pPr>
            <a:r>
              <a:rPr lang="en-US" sz="9599">
                <a:solidFill>
                  <a:srgbClr val="160059"/>
                </a:solidFill>
                <a:latin typeface="HK Modular Bold"/>
              </a:rPr>
              <a:t>1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488153" y="4004409"/>
            <a:ext cx="1173181" cy="1651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9"/>
              </a:lnSpc>
            </a:pPr>
            <a:r>
              <a:rPr lang="en-US" sz="9599">
                <a:solidFill>
                  <a:srgbClr val="160059"/>
                </a:solidFill>
                <a:latin typeface="HK Modular Bold"/>
              </a:rPr>
              <a:t>2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2488153" y="5484603"/>
            <a:ext cx="1173181" cy="1651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9"/>
              </a:lnSpc>
            </a:pPr>
            <a:r>
              <a:rPr lang="en-US" sz="9599">
                <a:solidFill>
                  <a:srgbClr val="160059"/>
                </a:solidFill>
                <a:latin typeface="HK Modular Bold"/>
              </a:rPr>
              <a:t>3</a:t>
            </a:r>
          </a:p>
        </p:txBody>
      </p:sp>
      <p:sp>
        <p:nvSpPr>
          <p:cNvPr id="21" name="Freeform 21"/>
          <p:cNvSpPr/>
          <p:nvPr/>
        </p:nvSpPr>
        <p:spPr>
          <a:xfrm>
            <a:off x="1613379" y="4605715"/>
            <a:ext cx="613076" cy="571833"/>
          </a:xfrm>
          <a:custGeom>
            <a:avLst/>
            <a:gdLst/>
            <a:ahLst/>
            <a:cxnLst/>
            <a:rect l="l" t="t" r="r" b="b"/>
            <a:pathLst>
              <a:path w="613076" h="571833">
                <a:moveTo>
                  <a:pt x="0" y="0"/>
                </a:moveTo>
                <a:lnTo>
                  <a:pt x="613076" y="0"/>
                </a:lnTo>
                <a:lnTo>
                  <a:pt x="613076" y="571833"/>
                </a:lnTo>
                <a:lnTo>
                  <a:pt x="0" y="571833"/>
                </a:lnTo>
                <a:lnTo>
                  <a:pt x="0" y="0"/>
                </a:lnTo>
                <a:close/>
              </a:path>
            </a:pathLst>
          </a:custGeom>
          <a:blipFill>
            <a:blip r:embed="rId16" cstate="print">
              <a:extLs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1613379" y="6008777"/>
            <a:ext cx="613076" cy="571833"/>
          </a:xfrm>
          <a:custGeom>
            <a:avLst/>
            <a:gdLst/>
            <a:ahLst/>
            <a:cxnLst/>
            <a:rect l="l" t="t" r="r" b="b"/>
            <a:pathLst>
              <a:path w="613076" h="571833">
                <a:moveTo>
                  <a:pt x="0" y="0"/>
                </a:moveTo>
                <a:lnTo>
                  <a:pt x="613076" y="0"/>
                </a:lnTo>
                <a:lnTo>
                  <a:pt x="613076" y="571833"/>
                </a:lnTo>
                <a:lnTo>
                  <a:pt x="0" y="571833"/>
                </a:lnTo>
                <a:lnTo>
                  <a:pt x="0" y="0"/>
                </a:lnTo>
                <a:close/>
              </a:path>
            </a:pathLst>
          </a:custGeom>
          <a:blipFill>
            <a:blip r:embed="rId16" cstate="print">
              <a:extLs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23" name="TextBox 23"/>
          <p:cNvSpPr txBox="1"/>
          <p:nvPr/>
        </p:nvSpPr>
        <p:spPr>
          <a:xfrm>
            <a:off x="3713440" y="4458572"/>
            <a:ext cx="4677248" cy="8766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26"/>
              </a:lnSpc>
            </a:pPr>
            <a:r>
              <a:rPr lang="en-US" sz="2555" spc="250">
                <a:solidFill>
                  <a:srgbClr val="000000"/>
                </a:solidFill>
                <a:latin typeface="Anonymous Pro Italics"/>
              </a:rPr>
              <a:t>Кішка сховалася (у/під)ліжко.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661334" y="5763026"/>
            <a:ext cx="4661348" cy="12867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72"/>
              </a:lnSpc>
            </a:pPr>
            <a:r>
              <a:rPr lang="en-US" sz="2516" spc="246">
                <a:solidFill>
                  <a:srgbClr val="000000"/>
                </a:solidFill>
                <a:latin typeface="Anonymous Pro Italics"/>
              </a:rPr>
              <a:t>Мама приготувала обід (до/з-за)того, як всі прийшли додому</a:t>
            </a:r>
          </a:p>
        </p:txBody>
      </p:sp>
      <p:sp>
        <p:nvSpPr>
          <p:cNvPr id="25" name="Freeform 25"/>
          <p:cNvSpPr/>
          <p:nvPr/>
        </p:nvSpPr>
        <p:spPr>
          <a:xfrm>
            <a:off x="8442796" y="3188758"/>
            <a:ext cx="613076" cy="571833"/>
          </a:xfrm>
          <a:custGeom>
            <a:avLst/>
            <a:gdLst/>
            <a:ahLst/>
            <a:cxnLst/>
            <a:rect l="l" t="t" r="r" b="b"/>
            <a:pathLst>
              <a:path w="613076" h="571833">
                <a:moveTo>
                  <a:pt x="0" y="0"/>
                </a:moveTo>
                <a:lnTo>
                  <a:pt x="613076" y="0"/>
                </a:lnTo>
                <a:lnTo>
                  <a:pt x="613076" y="571833"/>
                </a:lnTo>
                <a:lnTo>
                  <a:pt x="0" y="571833"/>
                </a:lnTo>
                <a:lnTo>
                  <a:pt x="0" y="0"/>
                </a:lnTo>
                <a:close/>
              </a:path>
            </a:pathLst>
          </a:custGeom>
          <a:blipFill>
            <a:blip r:embed="rId16" cstate="print">
              <a:extLs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26" name="TextBox 26"/>
          <p:cNvSpPr txBox="1"/>
          <p:nvPr/>
        </p:nvSpPr>
        <p:spPr>
          <a:xfrm>
            <a:off x="10641660" y="2824208"/>
            <a:ext cx="4314313" cy="11945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14"/>
              </a:lnSpc>
            </a:pPr>
            <a:r>
              <a:rPr lang="en-US" sz="2329" spc="228">
                <a:solidFill>
                  <a:srgbClr val="000000"/>
                </a:solidFill>
                <a:latin typeface="Anonymous Pro Italics"/>
              </a:rPr>
              <a:t>Вечірній концерт розпочнеться (о/до)</a:t>
            </a:r>
          </a:p>
          <a:p>
            <a:pPr>
              <a:lnSpc>
                <a:spcPts val="3214"/>
              </a:lnSpc>
            </a:pPr>
            <a:r>
              <a:rPr lang="en-US" sz="2329" spc="228">
                <a:solidFill>
                  <a:srgbClr val="000000"/>
                </a:solidFill>
                <a:latin typeface="Anonymous Pro Italics"/>
              </a:rPr>
              <a:t>сьомій годині.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9317570" y="2490365"/>
            <a:ext cx="1173181" cy="1651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9"/>
              </a:lnSpc>
            </a:pPr>
            <a:r>
              <a:rPr lang="en-US" sz="9599">
                <a:solidFill>
                  <a:srgbClr val="160059"/>
                </a:solidFill>
                <a:latin typeface="HK Modular Bold"/>
              </a:rPr>
              <a:t>4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9317570" y="3970559"/>
            <a:ext cx="1173181" cy="1651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9"/>
              </a:lnSpc>
            </a:pPr>
            <a:r>
              <a:rPr lang="en-US" sz="9599">
                <a:solidFill>
                  <a:srgbClr val="160059"/>
                </a:solidFill>
                <a:latin typeface="HK Modular Bold"/>
              </a:rPr>
              <a:t>5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9317570" y="5450754"/>
            <a:ext cx="1173181" cy="1651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9"/>
              </a:lnSpc>
            </a:pPr>
            <a:r>
              <a:rPr lang="en-US" sz="9599">
                <a:solidFill>
                  <a:srgbClr val="160059"/>
                </a:solidFill>
                <a:latin typeface="HK Modular Bold"/>
              </a:rPr>
              <a:t>6</a:t>
            </a:r>
          </a:p>
        </p:txBody>
      </p:sp>
      <p:sp>
        <p:nvSpPr>
          <p:cNvPr id="30" name="Freeform 30"/>
          <p:cNvSpPr/>
          <p:nvPr/>
        </p:nvSpPr>
        <p:spPr>
          <a:xfrm>
            <a:off x="8442796" y="4571866"/>
            <a:ext cx="613076" cy="571833"/>
          </a:xfrm>
          <a:custGeom>
            <a:avLst/>
            <a:gdLst/>
            <a:ahLst/>
            <a:cxnLst/>
            <a:rect l="l" t="t" r="r" b="b"/>
            <a:pathLst>
              <a:path w="613076" h="571833">
                <a:moveTo>
                  <a:pt x="0" y="0"/>
                </a:moveTo>
                <a:lnTo>
                  <a:pt x="613076" y="0"/>
                </a:lnTo>
                <a:lnTo>
                  <a:pt x="613076" y="571833"/>
                </a:lnTo>
                <a:lnTo>
                  <a:pt x="0" y="571833"/>
                </a:lnTo>
                <a:lnTo>
                  <a:pt x="0" y="0"/>
                </a:lnTo>
                <a:close/>
              </a:path>
            </a:pathLst>
          </a:custGeom>
          <a:blipFill>
            <a:blip r:embed="rId16" cstate="print">
              <a:extLs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8442796" y="5974928"/>
            <a:ext cx="613076" cy="571833"/>
          </a:xfrm>
          <a:custGeom>
            <a:avLst/>
            <a:gdLst/>
            <a:ahLst/>
            <a:cxnLst/>
            <a:rect l="l" t="t" r="r" b="b"/>
            <a:pathLst>
              <a:path w="613076" h="571833">
                <a:moveTo>
                  <a:pt x="0" y="0"/>
                </a:moveTo>
                <a:lnTo>
                  <a:pt x="613076" y="0"/>
                </a:lnTo>
                <a:lnTo>
                  <a:pt x="613076" y="571833"/>
                </a:lnTo>
                <a:lnTo>
                  <a:pt x="0" y="571833"/>
                </a:lnTo>
                <a:lnTo>
                  <a:pt x="0" y="0"/>
                </a:lnTo>
                <a:close/>
              </a:path>
            </a:pathLst>
          </a:custGeom>
          <a:blipFill>
            <a:blip r:embed="rId16" cstate="print">
              <a:extLst>
                <a:ext uri="{96DAC541-7B7A-43D3-8B79-37D633B846F1}">
                  <asvg:svgBlip xmlns:asvg="http://schemas.microsoft.com/office/drawing/2016/SVG/main" xmlns="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32" name="TextBox 32"/>
          <p:cNvSpPr txBox="1"/>
          <p:nvPr/>
        </p:nvSpPr>
        <p:spPr>
          <a:xfrm>
            <a:off x="10747926" y="4369616"/>
            <a:ext cx="4314313" cy="11945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14"/>
              </a:lnSpc>
            </a:pPr>
            <a:r>
              <a:rPr lang="en-US" sz="2329" spc="228">
                <a:solidFill>
                  <a:srgbClr val="000000"/>
                </a:solidFill>
                <a:latin typeface="Anonymous Pro Italics"/>
              </a:rPr>
              <a:t>Діти чекають батьків(біля/на) школи.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0641660" y="5809154"/>
            <a:ext cx="4314313" cy="11945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14"/>
              </a:lnSpc>
            </a:pPr>
            <a:r>
              <a:rPr lang="en-US" sz="2329" spc="228">
                <a:solidFill>
                  <a:srgbClr val="000000"/>
                </a:solidFill>
                <a:latin typeface="Anonymous Pro Italics"/>
              </a:rPr>
              <a:t>Ми гуляли у парку (до/біля) того, як почалася злива.</a:t>
            </a:r>
          </a:p>
        </p:txBody>
      </p:sp>
      <p:sp>
        <p:nvSpPr>
          <p:cNvPr id="34" name="Freeform 34"/>
          <p:cNvSpPr/>
          <p:nvPr/>
        </p:nvSpPr>
        <p:spPr>
          <a:xfrm>
            <a:off x="1780661" y="7346146"/>
            <a:ext cx="1291736" cy="1409632"/>
          </a:xfrm>
          <a:custGeom>
            <a:avLst/>
            <a:gdLst/>
            <a:ahLst/>
            <a:cxnLst/>
            <a:rect l="l" t="t" r="r" b="b"/>
            <a:pathLst>
              <a:path w="1291736" h="1409632">
                <a:moveTo>
                  <a:pt x="0" y="0"/>
                </a:moveTo>
                <a:lnTo>
                  <a:pt x="1291736" y="0"/>
                </a:lnTo>
                <a:lnTo>
                  <a:pt x="1291736" y="1409632"/>
                </a:lnTo>
                <a:lnTo>
                  <a:pt x="0" y="1409632"/>
                </a:lnTo>
                <a:lnTo>
                  <a:pt x="0" y="0"/>
                </a:lnTo>
                <a:close/>
              </a:path>
            </a:pathLst>
          </a:custGeom>
          <a:blipFill>
            <a:blip r:embed="rId18" cstate="print">
              <a:extLst>
                <a:ext uri="{96DAC541-7B7A-43D3-8B79-37D633B846F1}">
                  <asvg:svgBlip xmlns:asvg="http://schemas.microsoft.com/office/drawing/2016/SVG/main" xmlns="" r:embed="rId19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77519" y="5655447"/>
            <a:ext cx="18443039" cy="5613191"/>
            <a:chOff x="0" y="0"/>
            <a:chExt cx="4857426" cy="14783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57426" cy="1478371"/>
            </a:xfrm>
            <a:custGeom>
              <a:avLst/>
              <a:gdLst/>
              <a:ahLst/>
              <a:cxnLst/>
              <a:rect l="l" t="t" r="r" b="b"/>
              <a:pathLst>
                <a:path w="4857426" h="1478371">
                  <a:moveTo>
                    <a:pt x="0" y="0"/>
                  </a:moveTo>
                  <a:lnTo>
                    <a:pt x="4857426" y="0"/>
                  </a:lnTo>
                  <a:lnTo>
                    <a:pt x="4857426" y="1478371"/>
                  </a:lnTo>
                  <a:lnTo>
                    <a:pt x="0" y="1478371"/>
                  </a:lnTo>
                  <a:close/>
                </a:path>
              </a:pathLst>
            </a:custGeom>
            <a:solidFill>
              <a:srgbClr val="AF0707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57426" cy="152599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14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4203681" y="2517729"/>
            <a:ext cx="2432660" cy="4582065"/>
          </a:xfrm>
          <a:custGeom>
            <a:avLst/>
            <a:gdLst/>
            <a:ahLst/>
            <a:cxnLst/>
            <a:rect l="l" t="t" r="r" b="b"/>
            <a:pathLst>
              <a:path w="2432660" h="4582065">
                <a:moveTo>
                  <a:pt x="0" y="0"/>
                </a:moveTo>
                <a:lnTo>
                  <a:pt x="2432660" y="0"/>
                </a:lnTo>
                <a:lnTo>
                  <a:pt x="2432660" y="4582065"/>
                </a:lnTo>
                <a:lnTo>
                  <a:pt x="0" y="4582065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635359" y="3898919"/>
            <a:ext cx="3398085" cy="3513057"/>
          </a:xfrm>
          <a:custGeom>
            <a:avLst/>
            <a:gdLst/>
            <a:ahLst/>
            <a:cxnLst/>
            <a:rect l="l" t="t" r="r" b="b"/>
            <a:pathLst>
              <a:path w="3398085" h="3513057">
                <a:moveTo>
                  <a:pt x="0" y="0"/>
                </a:moveTo>
                <a:lnTo>
                  <a:pt x="3398085" y="0"/>
                </a:lnTo>
                <a:lnTo>
                  <a:pt x="3398085" y="3513057"/>
                </a:lnTo>
                <a:lnTo>
                  <a:pt x="0" y="3513057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7866749" y="6554059"/>
            <a:ext cx="2554501" cy="1091469"/>
          </a:xfrm>
          <a:custGeom>
            <a:avLst/>
            <a:gdLst/>
            <a:ahLst/>
            <a:cxnLst/>
            <a:rect l="l" t="t" r="r" b="b"/>
            <a:pathLst>
              <a:path w="2554501" h="1091469">
                <a:moveTo>
                  <a:pt x="0" y="0"/>
                </a:moveTo>
                <a:lnTo>
                  <a:pt x="2554502" y="0"/>
                </a:lnTo>
                <a:lnTo>
                  <a:pt x="2554502" y="1091469"/>
                </a:lnTo>
                <a:lnTo>
                  <a:pt x="0" y="1091469"/>
                </a:lnTo>
                <a:lnTo>
                  <a:pt x="0" y="0"/>
                </a:lnTo>
                <a:close/>
              </a:path>
            </a:pathLst>
          </a:custGeom>
          <a:blipFill>
            <a:blip r:embed="rId6" cstate="print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4237282" y="1291652"/>
            <a:ext cx="9468891" cy="32783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3134"/>
              </a:lnSpc>
              <a:spcBef>
                <a:spcPct val="0"/>
              </a:spcBef>
            </a:pPr>
            <a:r>
              <a:rPr lang="en-US" sz="9381">
                <a:solidFill>
                  <a:srgbClr val="FFFFFF"/>
                </a:solidFill>
                <a:latin typeface="HK Modular"/>
              </a:rPr>
              <a:t>ДОМАШНЯ РОБОТА </a:t>
            </a:r>
          </a:p>
        </p:txBody>
      </p:sp>
      <p:grpSp>
        <p:nvGrpSpPr>
          <p:cNvPr id="9" name="Group 9"/>
          <p:cNvGrpSpPr>
            <a:grpSpLocks noChangeAspect="1"/>
          </p:cNvGrpSpPr>
          <p:nvPr/>
        </p:nvGrpSpPr>
        <p:grpSpPr>
          <a:xfrm rot="-1629761">
            <a:off x="9679645" y="7801562"/>
            <a:ext cx="984652" cy="1246254"/>
            <a:chOff x="0" y="0"/>
            <a:chExt cx="1457960" cy="1845310"/>
          </a:xfrm>
        </p:grpSpPr>
        <p:sp>
          <p:nvSpPr>
            <p:cNvPr id="10" name="Freeform 10"/>
            <p:cNvSpPr/>
            <p:nvPr/>
          </p:nvSpPr>
          <p:spPr>
            <a:xfrm>
              <a:off x="17780" y="-5080"/>
              <a:ext cx="1402080" cy="1805940"/>
            </a:xfrm>
            <a:custGeom>
              <a:avLst/>
              <a:gdLst/>
              <a:ahLst/>
              <a:cxnLst/>
              <a:rect l="l" t="t" r="r" b="b"/>
              <a:pathLst>
                <a:path w="1402080" h="1805940">
                  <a:moveTo>
                    <a:pt x="925830" y="565150"/>
                  </a:moveTo>
                  <a:cubicBezTo>
                    <a:pt x="925830" y="441960"/>
                    <a:pt x="668020" y="474980"/>
                    <a:pt x="668020" y="474980"/>
                  </a:cubicBezTo>
                  <a:lnTo>
                    <a:pt x="668020" y="198120"/>
                  </a:lnTo>
                  <a:cubicBezTo>
                    <a:pt x="668020" y="0"/>
                    <a:pt x="403860" y="3810"/>
                    <a:pt x="403860" y="189230"/>
                  </a:cubicBezTo>
                  <a:lnTo>
                    <a:pt x="403860" y="981710"/>
                  </a:lnTo>
                  <a:lnTo>
                    <a:pt x="240030" y="817880"/>
                  </a:lnTo>
                  <a:cubicBezTo>
                    <a:pt x="189230" y="767080"/>
                    <a:pt x="76200" y="748030"/>
                    <a:pt x="38100" y="817880"/>
                  </a:cubicBezTo>
                  <a:cubicBezTo>
                    <a:pt x="0" y="887730"/>
                    <a:pt x="69850" y="981710"/>
                    <a:pt x="69850" y="981710"/>
                  </a:cubicBezTo>
                  <a:cubicBezTo>
                    <a:pt x="69850" y="981710"/>
                    <a:pt x="459740" y="1503680"/>
                    <a:pt x="510540" y="1805940"/>
                  </a:cubicBezTo>
                  <a:lnTo>
                    <a:pt x="1193800" y="1805940"/>
                  </a:lnTo>
                  <a:cubicBezTo>
                    <a:pt x="1193800" y="1793240"/>
                    <a:pt x="1376680" y="1242060"/>
                    <a:pt x="1389380" y="1176020"/>
                  </a:cubicBezTo>
                  <a:cubicBezTo>
                    <a:pt x="1402080" y="1109980"/>
                    <a:pt x="1395730" y="990600"/>
                    <a:pt x="1389380" y="835660"/>
                  </a:cubicBezTo>
                  <a:cubicBezTo>
                    <a:pt x="1383030" y="681990"/>
                    <a:pt x="1238250" y="640080"/>
                    <a:pt x="1173480" y="640080"/>
                  </a:cubicBezTo>
                  <a:lnTo>
                    <a:pt x="1170940" y="643890"/>
                  </a:lnTo>
                  <a:cubicBezTo>
                    <a:pt x="1149350" y="556260"/>
                    <a:pt x="979170" y="565150"/>
                    <a:pt x="925830" y="565150"/>
                  </a:cubicBezTo>
                  <a:close/>
                </a:path>
              </a:pathLst>
            </a:custGeom>
            <a:solidFill>
              <a:srgbClr val="E9EEF1"/>
            </a:solidFill>
          </p:spPr>
        </p:sp>
        <p:sp>
          <p:nvSpPr>
            <p:cNvPr id="11" name="Freeform 11"/>
            <p:cNvSpPr/>
            <p:nvPr/>
          </p:nvSpPr>
          <p:spPr>
            <a:xfrm>
              <a:off x="-33020" y="2540"/>
              <a:ext cx="1494790" cy="1844040"/>
            </a:xfrm>
            <a:custGeom>
              <a:avLst/>
              <a:gdLst/>
              <a:ahLst/>
              <a:cxnLst/>
              <a:rect l="l" t="t" r="r" b="b"/>
              <a:pathLst>
                <a:path w="1494790" h="1844040">
                  <a:moveTo>
                    <a:pt x="1484630" y="863600"/>
                  </a:moveTo>
                  <a:lnTo>
                    <a:pt x="1483360" y="828040"/>
                  </a:lnTo>
                  <a:cubicBezTo>
                    <a:pt x="1477010" y="669290"/>
                    <a:pt x="1344930" y="601980"/>
                    <a:pt x="1248410" y="591820"/>
                  </a:cubicBezTo>
                  <a:cubicBezTo>
                    <a:pt x="1243330" y="585470"/>
                    <a:pt x="1238250" y="577850"/>
                    <a:pt x="1231900" y="572770"/>
                  </a:cubicBezTo>
                  <a:cubicBezTo>
                    <a:pt x="1178560" y="519430"/>
                    <a:pt x="1078230" y="514350"/>
                    <a:pt x="1010920" y="514350"/>
                  </a:cubicBezTo>
                  <a:cubicBezTo>
                    <a:pt x="1004570" y="497840"/>
                    <a:pt x="994410" y="483870"/>
                    <a:pt x="980440" y="471170"/>
                  </a:cubicBezTo>
                  <a:cubicBezTo>
                    <a:pt x="925830" y="422910"/>
                    <a:pt x="824230" y="419100"/>
                    <a:pt x="762000" y="421640"/>
                  </a:cubicBezTo>
                  <a:lnTo>
                    <a:pt x="762000" y="193040"/>
                  </a:lnTo>
                  <a:cubicBezTo>
                    <a:pt x="762000" y="119380"/>
                    <a:pt x="731520" y="73660"/>
                    <a:pt x="707390" y="49530"/>
                  </a:cubicBezTo>
                  <a:cubicBezTo>
                    <a:pt x="674370" y="17780"/>
                    <a:pt x="631190" y="0"/>
                    <a:pt x="584200" y="0"/>
                  </a:cubicBezTo>
                  <a:cubicBezTo>
                    <a:pt x="496570" y="0"/>
                    <a:pt x="408940" y="63500"/>
                    <a:pt x="408940" y="184150"/>
                  </a:cubicBezTo>
                  <a:lnTo>
                    <a:pt x="408940" y="868680"/>
                  </a:lnTo>
                  <a:lnTo>
                    <a:pt x="321310" y="781050"/>
                  </a:lnTo>
                  <a:cubicBezTo>
                    <a:pt x="279400" y="739140"/>
                    <a:pt x="209550" y="716280"/>
                    <a:pt x="149860" y="725170"/>
                  </a:cubicBezTo>
                  <a:cubicBezTo>
                    <a:pt x="105410" y="731520"/>
                    <a:pt x="69850" y="755650"/>
                    <a:pt x="49530" y="791210"/>
                  </a:cubicBezTo>
                  <a:cubicBezTo>
                    <a:pt x="0" y="880110"/>
                    <a:pt x="76200" y="988060"/>
                    <a:pt x="85090" y="1000760"/>
                  </a:cubicBezTo>
                  <a:cubicBezTo>
                    <a:pt x="88900" y="1005840"/>
                    <a:pt x="469900" y="1517650"/>
                    <a:pt x="516890" y="1805940"/>
                  </a:cubicBezTo>
                  <a:lnTo>
                    <a:pt x="516890" y="1807210"/>
                  </a:lnTo>
                  <a:cubicBezTo>
                    <a:pt x="516890" y="1808480"/>
                    <a:pt x="516890" y="1809750"/>
                    <a:pt x="518160" y="1811020"/>
                  </a:cubicBezTo>
                  <a:cubicBezTo>
                    <a:pt x="518160" y="1812290"/>
                    <a:pt x="519430" y="1813560"/>
                    <a:pt x="519430" y="1816100"/>
                  </a:cubicBezTo>
                  <a:cubicBezTo>
                    <a:pt x="519430" y="1817370"/>
                    <a:pt x="520700" y="1818640"/>
                    <a:pt x="520700" y="1818640"/>
                  </a:cubicBezTo>
                  <a:cubicBezTo>
                    <a:pt x="521970" y="1819910"/>
                    <a:pt x="521970" y="1821180"/>
                    <a:pt x="523240" y="1822450"/>
                  </a:cubicBezTo>
                  <a:cubicBezTo>
                    <a:pt x="523240" y="1823720"/>
                    <a:pt x="524510" y="1823720"/>
                    <a:pt x="525780" y="1824990"/>
                  </a:cubicBezTo>
                  <a:cubicBezTo>
                    <a:pt x="527050" y="1826260"/>
                    <a:pt x="528320" y="1827530"/>
                    <a:pt x="528320" y="1828800"/>
                  </a:cubicBezTo>
                  <a:lnTo>
                    <a:pt x="530860" y="1831340"/>
                  </a:lnTo>
                  <a:cubicBezTo>
                    <a:pt x="532130" y="1832610"/>
                    <a:pt x="533400" y="1833880"/>
                    <a:pt x="534670" y="1833880"/>
                  </a:cubicBezTo>
                  <a:lnTo>
                    <a:pt x="537210" y="1836420"/>
                  </a:lnTo>
                  <a:cubicBezTo>
                    <a:pt x="538480" y="1837690"/>
                    <a:pt x="539750" y="1837690"/>
                    <a:pt x="541020" y="1838960"/>
                  </a:cubicBezTo>
                  <a:cubicBezTo>
                    <a:pt x="542290" y="1838960"/>
                    <a:pt x="543560" y="1840230"/>
                    <a:pt x="543560" y="1840230"/>
                  </a:cubicBezTo>
                  <a:cubicBezTo>
                    <a:pt x="544830" y="1841500"/>
                    <a:pt x="547370" y="1841500"/>
                    <a:pt x="548640" y="1841500"/>
                  </a:cubicBezTo>
                  <a:cubicBezTo>
                    <a:pt x="549910" y="1841500"/>
                    <a:pt x="549910" y="1841500"/>
                    <a:pt x="551180" y="1842770"/>
                  </a:cubicBezTo>
                  <a:cubicBezTo>
                    <a:pt x="553720" y="1842770"/>
                    <a:pt x="556260" y="1844040"/>
                    <a:pt x="560070" y="1844040"/>
                  </a:cubicBezTo>
                  <a:lnTo>
                    <a:pt x="1243330" y="1844040"/>
                  </a:lnTo>
                  <a:cubicBezTo>
                    <a:pt x="1264920" y="1844040"/>
                    <a:pt x="1283970" y="1827530"/>
                    <a:pt x="1287780" y="1807210"/>
                  </a:cubicBezTo>
                  <a:cubicBezTo>
                    <a:pt x="1291590" y="1790700"/>
                    <a:pt x="1323340" y="1694180"/>
                    <a:pt x="1352550" y="1600200"/>
                  </a:cubicBezTo>
                  <a:cubicBezTo>
                    <a:pt x="1421130" y="1385570"/>
                    <a:pt x="1474470" y="1217930"/>
                    <a:pt x="1482090" y="1178560"/>
                  </a:cubicBezTo>
                  <a:cubicBezTo>
                    <a:pt x="1494790" y="1111250"/>
                    <a:pt x="1490980" y="1007110"/>
                    <a:pt x="1484630" y="863600"/>
                  </a:cubicBezTo>
                  <a:close/>
                  <a:moveTo>
                    <a:pt x="1395730" y="1160780"/>
                  </a:moveTo>
                  <a:cubicBezTo>
                    <a:pt x="1389380" y="1197610"/>
                    <a:pt x="1316990" y="1422400"/>
                    <a:pt x="1268730" y="1572260"/>
                  </a:cubicBezTo>
                  <a:cubicBezTo>
                    <a:pt x="1236980" y="1671320"/>
                    <a:pt x="1220470" y="1724660"/>
                    <a:pt x="1210310" y="1755140"/>
                  </a:cubicBezTo>
                  <a:lnTo>
                    <a:pt x="596900" y="1755140"/>
                  </a:lnTo>
                  <a:cubicBezTo>
                    <a:pt x="523240" y="1443990"/>
                    <a:pt x="171450" y="969010"/>
                    <a:pt x="156210" y="948690"/>
                  </a:cubicBezTo>
                  <a:cubicBezTo>
                    <a:pt x="144780" y="933450"/>
                    <a:pt x="107950" y="869950"/>
                    <a:pt x="128270" y="833120"/>
                  </a:cubicBezTo>
                  <a:cubicBezTo>
                    <a:pt x="130810" y="829310"/>
                    <a:pt x="138430" y="815340"/>
                    <a:pt x="163830" y="811530"/>
                  </a:cubicBezTo>
                  <a:cubicBezTo>
                    <a:pt x="195580" y="806450"/>
                    <a:pt x="237490" y="820420"/>
                    <a:pt x="260350" y="843280"/>
                  </a:cubicBezTo>
                  <a:lnTo>
                    <a:pt x="370840" y="953770"/>
                  </a:lnTo>
                  <a:cubicBezTo>
                    <a:pt x="386080" y="969010"/>
                    <a:pt x="400050" y="982980"/>
                    <a:pt x="410210" y="994410"/>
                  </a:cubicBezTo>
                  <a:lnTo>
                    <a:pt x="410210" y="1050290"/>
                  </a:lnTo>
                  <a:cubicBezTo>
                    <a:pt x="410210" y="1074420"/>
                    <a:pt x="430530" y="1094740"/>
                    <a:pt x="454660" y="1094740"/>
                  </a:cubicBezTo>
                  <a:cubicBezTo>
                    <a:pt x="478790" y="1094740"/>
                    <a:pt x="499110" y="1074420"/>
                    <a:pt x="499110" y="1050290"/>
                  </a:cubicBezTo>
                  <a:lnTo>
                    <a:pt x="499110" y="181610"/>
                  </a:lnTo>
                  <a:cubicBezTo>
                    <a:pt x="499110" y="115570"/>
                    <a:pt x="542290" y="86360"/>
                    <a:pt x="585470" y="86360"/>
                  </a:cubicBezTo>
                  <a:cubicBezTo>
                    <a:pt x="626110" y="86360"/>
                    <a:pt x="674370" y="113030"/>
                    <a:pt x="674370" y="190500"/>
                  </a:cubicBezTo>
                  <a:lnTo>
                    <a:pt x="674370" y="791210"/>
                  </a:lnTo>
                  <a:cubicBezTo>
                    <a:pt x="674370" y="815340"/>
                    <a:pt x="694690" y="835660"/>
                    <a:pt x="718820" y="835660"/>
                  </a:cubicBezTo>
                  <a:cubicBezTo>
                    <a:pt x="742950" y="835660"/>
                    <a:pt x="763270" y="815340"/>
                    <a:pt x="763270" y="791210"/>
                  </a:cubicBezTo>
                  <a:lnTo>
                    <a:pt x="763270" y="508000"/>
                  </a:lnTo>
                  <a:cubicBezTo>
                    <a:pt x="822960" y="505460"/>
                    <a:pt x="895350" y="511810"/>
                    <a:pt x="923290" y="535940"/>
                  </a:cubicBezTo>
                  <a:cubicBezTo>
                    <a:pt x="929640" y="542290"/>
                    <a:pt x="932180" y="548640"/>
                    <a:pt x="932180" y="557530"/>
                  </a:cubicBezTo>
                  <a:lnTo>
                    <a:pt x="932180" y="802640"/>
                  </a:lnTo>
                  <a:cubicBezTo>
                    <a:pt x="932180" y="826770"/>
                    <a:pt x="952500" y="847090"/>
                    <a:pt x="976630" y="847090"/>
                  </a:cubicBezTo>
                  <a:cubicBezTo>
                    <a:pt x="1000760" y="847090"/>
                    <a:pt x="1021080" y="826770"/>
                    <a:pt x="1021080" y="802640"/>
                  </a:cubicBezTo>
                  <a:lnTo>
                    <a:pt x="1021080" y="601980"/>
                  </a:lnTo>
                  <a:cubicBezTo>
                    <a:pt x="1069340" y="601980"/>
                    <a:pt x="1143000" y="607060"/>
                    <a:pt x="1170940" y="633730"/>
                  </a:cubicBezTo>
                  <a:cubicBezTo>
                    <a:pt x="1177290" y="640080"/>
                    <a:pt x="1179830" y="646430"/>
                    <a:pt x="1179830" y="655320"/>
                  </a:cubicBezTo>
                  <a:lnTo>
                    <a:pt x="1179830" y="894080"/>
                  </a:lnTo>
                  <a:cubicBezTo>
                    <a:pt x="1179830" y="918210"/>
                    <a:pt x="1200150" y="938530"/>
                    <a:pt x="1224280" y="938530"/>
                  </a:cubicBezTo>
                  <a:cubicBezTo>
                    <a:pt x="1248410" y="938530"/>
                    <a:pt x="1268730" y="918210"/>
                    <a:pt x="1268730" y="894080"/>
                  </a:cubicBezTo>
                  <a:lnTo>
                    <a:pt x="1268730" y="684530"/>
                  </a:lnTo>
                  <a:cubicBezTo>
                    <a:pt x="1318260" y="697230"/>
                    <a:pt x="1391920" y="731520"/>
                    <a:pt x="1395730" y="830580"/>
                  </a:cubicBezTo>
                  <a:lnTo>
                    <a:pt x="1397000" y="866140"/>
                  </a:lnTo>
                  <a:cubicBezTo>
                    <a:pt x="1402080" y="999490"/>
                    <a:pt x="1405890" y="1104900"/>
                    <a:pt x="1395730" y="1160780"/>
                  </a:cubicBezTo>
                  <a:close/>
                </a:path>
              </a:pathLst>
            </a:custGeom>
            <a:solidFill>
              <a:srgbClr val="005B52"/>
            </a:solidFill>
          </p:spPr>
        </p:sp>
      </p:grpSp>
      <p:sp>
        <p:nvSpPr>
          <p:cNvPr id="12" name="TextBox 12"/>
          <p:cNvSpPr txBox="1"/>
          <p:nvPr/>
        </p:nvSpPr>
        <p:spPr>
          <a:xfrm>
            <a:off x="4734790" y="4522422"/>
            <a:ext cx="9468891" cy="11945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14"/>
              </a:lnSpc>
              <a:spcBef>
                <a:spcPct val="0"/>
              </a:spcBef>
            </a:pPr>
            <a:r>
              <a:rPr lang="en-US" sz="2329" spc="228">
                <a:solidFill>
                  <a:srgbClr val="FFFFFF"/>
                </a:solidFill>
                <a:latin typeface="Anonymous Pro Italics"/>
              </a:rPr>
              <a:t>Написати короткий текст (5-7 речень) про улюблену казку, використовуючи службові слова для вираження часової послідовності подій.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Произвольный</PresentationFormat>
  <Paragraphs>26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HK Modular Bold</vt:lpstr>
      <vt:lpstr>Anonymous Pro Bold</vt:lpstr>
      <vt:lpstr>Anonymous Pro Italics</vt:lpstr>
      <vt:lpstr>HK Modular</vt:lpstr>
      <vt:lpstr>Office Theme</vt:lpstr>
      <vt:lpstr>Слайд 1</vt:lpstr>
      <vt:lpstr>Слайд 2</vt:lpstr>
      <vt:lpstr>Слайд 3</vt:lpstr>
      <vt:lpstr>Слайд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"Використання службових слів при утворенні слів, словосполучень та речень"</dc:title>
  <cp:lastModifiedBy>Asus</cp:lastModifiedBy>
  <cp:revision>2</cp:revision>
  <dcterms:created xsi:type="dcterms:W3CDTF">2006-08-16T00:00:00Z</dcterms:created>
  <dcterms:modified xsi:type="dcterms:W3CDTF">2023-12-19T14:36:41Z</dcterms:modified>
  <dc:identifier>DAF3bTEEOCY</dc:identifier>
</cp:coreProperties>
</file>