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8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8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17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9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7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4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5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4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9EB7-DDEB-4F40-8FC4-843FC00B8FDB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F991-03A4-4C3B-AA8B-2763F3526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 smtClean="0"/>
              <a:t>Toys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wolf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84" y="914400"/>
            <a:ext cx="7615640" cy="5084016"/>
          </a:xfrm>
        </p:spPr>
      </p:pic>
      <p:pic>
        <p:nvPicPr>
          <p:cNvPr id="5" name="wolf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388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clock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43" y="349136"/>
            <a:ext cx="6470962" cy="6458020"/>
          </a:xfrm>
        </p:spPr>
      </p:pic>
      <p:pic>
        <p:nvPicPr>
          <p:cNvPr id="5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333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ball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01" y="412595"/>
            <a:ext cx="6265677" cy="6655658"/>
          </a:xfrm>
        </p:spPr>
      </p:pic>
      <p:pic>
        <p:nvPicPr>
          <p:cNvPr id="5" name="ball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0583" y="5422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car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10" y="678828"/>
            <a:ext cx="7731514" cy="5798635"/>
          </a:xfrm>
        </p:spPr>
      </p:pic>
      <p:pic>
        <p:nvPicPr>
          <p:cNvPr id="5" name="car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1" y="5401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kite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39" y="159195"/>
            <a:ext cx="6698805" cy="6698805"/>
          </a:xfrm>
        </p:spPr>
      </p:pic>
      <p:pic>
        <p:nvPicPr>
          <p:cNvPr id="5" name="kite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421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bike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77" y="111512"/>
            <a:ext cx="6341965" cy="6341965"/>
          </a:xfrm>
        </p:spPr>
      </p:pic>
      <p:pic>
        <p:nvPicPr>
          <p:cNvPr id="5" name="bik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3218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doll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192784"/>
            <a:ext cx="4572000" cy="6582722"/>
          </a:xfrm>
        </p:spPr>
      </p:pic>
      <p:pic>
        <p:nvPicPr>
          <p:cNvPr id="5" name="doll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377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robot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18" y="802888"/>
            <a:ext cx="5048423" cy="5048423"/>
          </a:xfrm>
        </p:spPr>
      </p:pic>
      <p:pic>
        <p:nvPicPr>
          <p:cNvPr id="5" name="robo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316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train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21" y="992459"/>
            <a:ext cx="7396298" cy="5084955"/>
          </a:xfrm>
        </p:spPr>
      </p:pic>
      <p:pic>
        <p:nvPicPr>
          <p:cNvPr id="5" name="train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321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ghost</a:t>
            </a:r>
            <a:endParaRPr lang="ru-RU" sz="9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92" y="735980"/>
            <a:ext cx="7417530" cy="5563147"/>
          </a:xfrm>
        </p:spPr>
      </p:pic>
      <p:pic>
        <p:nvPicPr>
          <p:cNvPr id="5" name="ghos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3320" y="5411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41</TotalTime>
  <Words>11</Words>
  <Application>Microsoft Office PowerPoint</Application>
  <PresentationFormat>Широкоэкранный</PresentationFormat>
  <Paragraphs>11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 Light</vt:lpstr>
      <vt:lpstr>Rockwell</vt:lpstr>
      <vt:lpstr>Wingdings</vt:lpstr>
      <vt:lpstr>Atlas</vt:lpstr>
      <vt:lpstr>Toys</vt:lpstr>
      <vt:lpstr>ball</vt:lpstr>
      <vt:lpstr>car</vt:lpstr>
      <vt:lpstr>kite</vt:lpstr>
      <vt:lpstr>bike</vt:lpstr>
      <vt:lpstr>doll</vt:lpstr>
      <vt:lpstr>robot</vt:lpstr>
      <vt:lpstr>train</vt:lpstr>
      <vt:lpstr>ghost</vt:lpstr>
      <vt:lpstr>wolf</vt:lpstr>
      <vt:lpstr>clock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Toys</dc:title>
  <dc:creator>User</dc:creator>
  <cp:lastModifiedBy>User</cp:lastModifiedBy>
  <cp:revision>2</cp:revision>
  <dcterms:created xsi:type="dcterms:W3CDTF">2022-10-05T08:51:42Z</dcterms:created>
  <dcterms:modified xsi:type="dcterms:W3CDTF">2022-10-05T09:33:29Z</dcterms:modified>
</cp:coreProperties>
</file>