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62" r:id="rId5"/>
    <p:sldId id="261" r:id="rId6"/>
    <p:sldId id="260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577" y="1020117"/>
            <a:ext cx="82798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Хімічні </a:t>
            </a:r>
            <a:r>
              <a:rPr lang="uk-UA" sz="6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99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явища в природі</a:t>
            </a:r>
            <a:endParaRPr lang="uk-UA" sz="6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96" y="4472916"/>
            <a:ext cx="3443852" cy="1812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88" y="198297"/>
            <a:ext cx="2329666" cy="1837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744" y="2332427"/>
            <a:ext cx="2773574" cy="18438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13" y="2176223"/>
            <a:ext cx="2828409" cy="1540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492" y="2868280"/>
            <a:ext cx="2508087" cy="16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8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4399" y="113955"/>
            <a:ext cx="4254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Хімічні явища -</a:t>
            </a:r>
            <a:endParaRPr lang="uk-UA" sz="4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1003" y="776304"/>
            <a:ext cx="8064843" cy="1083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uk-UA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хімічне явище (реакція) - явище, при якому утворюються нові речовини.</a:t>
            </a:r>
            <a:r>
              <a:rPr lang="uk-UA" sz="2000" dirty="0"/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uk-UA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Під час хімічних явищ руйнуються тільки молекули, а атоми залишаються незмінними, вони тільки перегруповуються.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6662" y="2111570"/>
            <a:ext cx="44550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хімічної </a:t>
            </a:r>
            <a:endParaRPr lang="uk-UA" sz="4400" b="1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</a:t>
            </a:r>
            <a:r>
              <a:rPr lang="uk-UA" sz="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ції</a:t>
            </a:r>
            <a:endParaRPr lang="uk-UA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3784" y="3809948"/>
            <a:ext cx="3393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0099"/>
              </a:buClr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 кольору;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виділення газу;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поява запаху;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утворення осаду;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виділення тепла та світла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62" y="2252996"/>
            <a:ext cx="5325729" cy="39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9" y="330303"/>
            <a:ext cx="6325606" cy="4744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31" y="2801654"/>
            <a:ext cx="5408460" cy="40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0" y="157308"/>
            <a:ext cx="5699530" cy="4274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53" y="2488616"/>
            <a:ext cx="5600677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0" y="137745"/>
            <a:ext cx="5824151" cy="4368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772" y="2115856"/>
            <a:ext cx="6161903" cy="46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373" y="15977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Фотосинтез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 процес, під час якого рослини поглинають вуглекислий газ з атмосфери і під впливом сонячного світла виробляють кисень і органічні сполуки. Цим киснем ми і дихаємо. Органічні сполуки вживаємо в їжу.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24" y="159777"/>
            <a:ext cx="4802659" cy="27014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373" y="2522516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наше з вами в тому числі, - це теж хімічне явище. Ми вдихаємо вироблений рослинами кисень, а видихаємо вуглекислий газ.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Але не тільки вуглекислий газ утворюється в результаті дихання. Головне в цьому процесі те, що завдяки диханню виділяється велика кількість енергії, і цей спосіб її отримання дуже ефективний. З погляду хімії дихання - це процес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вуглеводів (як варіант: білків, жирів) за допомогою кисню, в результаті реакції виходять вода, вуглекислий газ і енергія.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28" y="3217004"/>
            <a:ext cx="3996639" cy="30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796" y="319889"/>
            <a:ext cx="61701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Щоразу після літньої грози ви можете спостерігати ще одне поширене в природі хімічне явище -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озону.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Озон (О3)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чистому вигляді являє собою газ синього кольору. У природі найбільша концентрація озону - у верхніх шарах атмосфери. Там він виконує роль щита нашої планети. Який захищає її від сонячної радіації з космосу і не дає Землі остигати.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 природі озон в більшості своїй утворюється завдяки опроміненню повітря ультрафіолетовими променями Сонця . А також при електричних розрядах блискавок під час грози.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невеликій концентрації (як після грози) озон безпечний. І навіть корисний, оскільки розкладає шкідливі речовини в повітрі. По суті, дезінфікує його.  Проте у великих дозах озон дуже небезпечний для людей, тварин і навіть рослин, для них він отруйний.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8261">
            <a:off x="6945610" y="652077"/>
            <a:ext cx="4192030" cy="2780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7245">
            <a:off x="6951619" y="3955705"/>
            <a:ext cx="3790521" cy="24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8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318" y="2496065"/>
            <a:ext cx="6927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  <a:endParaRPr lang="uk-UA" sz="5400" b="1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5057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307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Impact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Центр</dc:creator>
  <cp:lastModifiedBy>ЦПРПП</cp:lastModifiedBy>
  <cp:revision>7</cp:revision>
  <dcterms:created xsi:type="dcterms:W3CDTF">2022-05-03T12:25:56Z</dcterms:created>
  <dcterms:modified xsi:type="dcterms:W3CDTF">2022-10-07T07:48:43Z</dcterms:modified>
</cp:coreProperties>
</file>