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66" r:id="rId2"/>
    <p:sldId id="256" r:id="rId3"/>
    <p:sldId id="258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3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39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1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14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3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2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7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8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5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43FF-4344-4B8C-9C0F-1C8D02EAD43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3BDCF4-3007-47AB-BC20-9D7C3D11E2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674" y="765110"/>
            <a:ext cx="81156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err="1" smtClean="0">
                <a:latin typeface="Arial Black" panose="020B0A04020102020204" pitchFamily="34" charset="0"/>
              </a:rPr>
              <a:t>Практичне</a:t>
            </a:r>
            <a:r>
              <a:rPr lang="ru-RU" sz="2400" i="1" dirty="0" smtClean="0"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latin typeface="Arial Black" panose="020B0A04020102020204" pitchFamily="34" charset="0"/>
              </a:rPr>
              <a:t>заняття </a:t>
            </a:r>
          </a:p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«Закони </a:t>
            </a:r>
            <a:r>
              <a:rPr lang="uk-UA" sz="4000" dirty="0" err="1" smtClean="0">
                <a:latin typeface="Arial Black" panose="020B0A04020102020204" pitchFamily="34" charset="0"/>
              </a:rPr>
              <a:t>Хаммурапі</a:t>
            </a:r>
            <a:r>
              <a:rPr lang="uk-UA" sz="4000" dirty="0" smtClean="0">
                <a:latin typeface="Arial Black" panose="020B0A04020102020204" pitchFamily="34" charset="0"/>
              </a:rPr>
              <a:t>»</a:t>
            </a:r>
          </a:p>
          <a:p>
            <a:pPr algn="ctr"/>
            <a:endParaRPr lang="uk-UA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400" i="1" dirty="0" smtClean="0">
                <a:latin typeface="Arial Black" panose="020B0A04020102020204" pitchFamily="34" charset="0"/>
              </a:rPr>
              <a:t>(до курсу «Всесвітня історія. </a:t>
            </a:r>
          </a:p>
          <a:p>
            <a:pPr algn="ctr"/>
            <a:r>
              <a:rPr lang="uk-UA" sz="2400" i="1" dirty="0" smtClean="0">
                <a:latin typeface="Arial Black" panose="020B0A04020102020204" pitchFamily="34" charset="0"/>
              </a:rPr>
              <a:t>Історія України (інтегрований курс»). 6 клас)</a:t>
            </a:r>
          </a:p>
          <a:p>
            <a:pPr algn="ctr"/>
            <a:endParaRPr lang="uk-UA" sz="2400" i="1" dirty="0">
              <a:latin typeface="Arial Black" panose="020B0A04020102020204" pitchFamily="34" charset="0"/>
            </a:endParaRPr>
          </a:p>
          <a:p>
            <a:pPr algn="r"/>
            <a:endParaRPr lang="uk-UA" sz="2000" dirty="0" smtClean="0">
              <a:latin typeface="Arial Black" panose="020B0A04020102020204" pitchFamily="34" charset="0"/>
            </a:endParaRPr>
          </a:p>
          <a:p>
            <a:pPr algn="r"/>
            <a:r>
              <a:rPr lang="uk-UA" sz="2000" smtClean="0">
                <a:latin typeface="Arial Black" panose="020B0A04020102020204" pitchFamily="34" charset="0"/>
              </a:rPr>
              <a:t>. 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180" y="402877"/>
            <a:ext cx="102916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§195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син</a:t>
            </a:r>
            <a:r>
              <a:rPr lang="ru-RU" sz="2400" dirty="0">
                <a:latin typeface="Arial Black" panose="020B0A04020102020204" pitchFamily="34" charset="0"/>
              </a:rPr>
              <a:t> ударить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батька,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відрізати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пальці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 196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ушкодить</a:t>
            </a:r>
            <a:r>
              <a:rPr lang="ru-RU" sz="2400" dirty="0">
                <a:latin typeface="Arial Black" panose="020B0A04020102020204" pitchFamily="34" charset="0"/>
              </a:rPr>
              <a:t> око </a:t>
            </a:r>
            <a:r>
              <a:rPr lang="ru-RU" sz="2400" dirty="0" err="1">
                <a:latin typeface="Arial Black" panose="020B0A04020102020204" pitchFamily="34" charset="0"/>
              </a:rPr>
              <a:t>сина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ушко­дити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око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§199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ушкодить</a:t>
            </a:r>
            <a:r>
              <a:rPr lang="ru-RU" sz="2400" dirty="0">
                <a:latin typeface="Arial Black" panose="020B0A04020102020204" pitchFamily="34" charset="0"/>
              </a:rPr>
              <a:t> око раба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або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зламає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кістку</a:t>
            </a:r>
            <a:r>
              <a:rPr lang="ru-RU" sz="2400" dirty="0">
                <a:latin typeface="Arial Black" panose="020B0A04020102020204" pitchFamily="34" charset="0"/>
              </a:rPr>
              <a:t> раба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заплатити</a:t>
            </a:r>
            <a:r>
              <a:rPr lang="ru-RU" sz="2400" dirty="0">
                <a:latin typeface="Arial Black" panose="020B0A04020102020204" pitchFamily="34" charset="0"/>
              </a:rPr>
              <a:t> половину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купі­вельної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ціни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§200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виб'є</a:t>
            </a:r>
            <a:r>
              <a:rPr lang="ru-RU" sz="2400" dirty="0">
                <a:latin typeface="Arial Black" panose="020B0A04020102020204" pitchFamily="34" charset="0"/>
              </a:rPr>
              <a:t> зуб </a:t>
            </a:r>
            <a:r>
              <a:rPr lang="ru-RU" sz="2400" dirty="0" err="1">
                <a:latin typeface="Arial Black" panose="020B0A04020102020204" pitchFamily="34" charset="0"/>
              </a:rPr>
              <a:t>рівного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собі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вибити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зуб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§218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лікар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зробить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чоловікові</a:t>
            </a:r>
            <a:r>
              <a:rPr lang="ru-RU" sz="2400" dirty="0">
                <a:latin typeface="Arial Black" panose="020B0A04020102020204" pitchFamily="34" charset="0"/>
              </a:rPr>
              <a:t> тяжкий </a:t>
            </a:r>
            <a:r>
              <a:rPr lang="ru-RU" sz="2400" dirty="0" err="1">
                <a:latin typeface="Arial Black" panose="020B0A04020102020204" pitchFamily="34" charset="0"/>
              </a:rPr>
              <a:t>надріз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бронзо­вим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ножем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заподіє</a:t>
            </a:r>
            <a:r>
              <a:rPr lang="ru-RU" sz="2400" dirty="0">
                <a:latin typeface="Arial Black" panose="020B0A04020102020204" pitchFamily="34" charset="0"/>
              </a:rPr>
              <a:t> смерть </a:t>
            </a:r>
            <a:r>
              <a:rPr lang="ru-RU" sz="2400" dirty="0" err="1" smtClean="0">
                <a:latin typeface="Arial Black" panose="020B0A04020102020204" pitchFamily="34" charset="0"/>
              </a:rPr>
              <a:t>цьому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або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зніме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більмо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у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бронзовим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ножем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ушкодить</a:t>
            </a:r>
            <a:r>
              <a:rPr lang="ru-RU" sz="2400" dirty="0">
                <a:latin typeface="Arial Black" panose="020B0A04020102020204" pitchFamily="34" charset="0"/>
              </a:rPr>
              <a:t> око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відрізати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пальці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44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533" y="117693"/>
            <a:ext cx="1021702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§228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будівник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збудує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і завершить </a:t>
            </a:r>
            <a:r>
              <a:rPr lang="ru-RU" sz="2400" dirty="0" err="1" smtClean="0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домохазяїн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повинен </a:t>
            </a:r>
            <a:r>
              <a:rPr lang="ru-RU" sz="2400" dirty="0" err="1">
                <a:latin typeface="Arial Black" panose="020B0A04020102020204" pitchFamily="34" charset="0"/>
              </a:rPr>
              <a:t>дати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подарунок</a:t>
            </a:r>
            <a:r>
              <a:rPr lang="ru-RU" sz="2400" dirty="0">
                <a:latin typeface="Arial Black" panose="020B0A04020102020204" pitchFamily="34" charset="0"/>
              </a:rPr>
              <a:t> - 2 </a:t>
            </a:r>
            <a:r>
              <a:rPr lang="ru-RU" sz="2400" dirty="0" err="1">
                <a:latin typeface="Arial Black" panose="020B0A04020102020204" pitchFamily="34" charset="0"/>
              </a:rPr>
              <a:t>сиклі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срібла</a:t>
            </a:r>
            <a:r>
              <a:rPr lang="ru-RU" sz="2400" dirty="0">
                <a:latin typeface="Arial Black" panose="020B0A04020102020204" pitchFamily="34" charset="0"/>
              </a:rPr>
              <a:t> за </a:t>
            </a:r>
            <a:r>
              <a:rPr lang="ru-RU" sz="2400" dirty="0" err="1">
                <a:latin typeface="Arial Black" panose="020B0A04020102020204" pitchFamily="34" charset="0"/>
              </a:rPr>
              <a:t>кожний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сар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площі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дому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§229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будівник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збудує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зробить</a:t>
            </a:r>
            <a:r>
              <a:rPr lang="ru-RU" sz="2400" dirty="0">
                <a:latin typeface="Arial Black" panose="020B0A04020102020204" pitchFamily="34" charset="0"/>
              </a:rPr>
              <a:t> свою роботу </a:t>
            </a:r>
            <a:r>
              <a:rPr lang="ru-RU" sz="2400" dirty="0" err="1">
                <a:latin typeface="Arial Black" panose="020B0A04020102020204" pitchFamily="34" charset="0"/>
              </a:rPr>
              <a:t>неміцно</a:t>
            </a:r>
            <a:r>
              <a:rPr lang="ru-RU" sz="2400" dirty="0">
                <a:latin typeface="Arial Black" panose="020B0A04020102020204" pitchFamily="34" charset="0"/>
              </a:rPr>
              <a:t>, так,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збудований</a:t>
            </a:r>
            <a:r>
              <a:rPr lang="ru-RU" sz="2400" dirty="0">
                <a:latin typeface="Arial Black" panose="020B0A04020102020204" pitchFamily="34" charset="0"/>
              </a:rPr>
              <a:t> ним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завалиться і </a:t>
            </a:r>
            <a:r>
              <a:rPr lang="ru-RU" sz="2400" dirty="0" err="1">
                <a:latin typeface="Arial Black" panose="020B0A04020102020204" pitchFamily="34" charset="0"/>
              </a:rPr>
              <a:t>запо­діє</a:t>
            </a:r>
            <a:r>
              <a:rPr lang="ru-RU" sz="2400" dirty="0">
                <a:latin typeface="Arial Black" panose="020B0A04020102020204" pitchFamily="34" charset="0"/>
              </a:rPr>
              <a:t> смерть </a:t>
            </a:r>
            <a:r>
              <a:rPr lang="ru-RU" sz="2400" dirty="0" err="1">
                <a:latin typeface="Arial Black" panose="020B0A04020102020204" pitchFamily="34" charset="0"/>
              </a:rPr>
              <a:t>домохазяїну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цього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будівника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убити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§230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заподіє</a:t>
            </a:r>
            <a:r>
              <a:rPr lang="ru-RU" sz="2400" dirty="0">
                <a:latin typeface="Arial Black" panose="020B0A04020102020204" pitchFamily="34" charset="0"/>
              </a:rPr>
              <a:t> смерть </a:t>
            </a:r>
            <a:r>
              <a:rPr lang="ru-RU" sz="2400" dirty="0" err="1">
                <a:latin typeface="Arial Black" panose="020B0A04020102020204" pitchFamily="34" charset="0"/>
              </a:rPr>
              <a:t>синові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домохазяїна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уби­ти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будівника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§231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заподіє</a:t>
            </a:r>
            <a:r>
              <a:rPr lang="ru-RU" sz="2400" dirty="0">
                <a:latin typeface="Arial Black" panose="020B0A04020102020204" pitchFamily="34" charset="0"/>
              </a:rPr>
              <a:t> смерть рабу </a:t>
            </a:r>
            <a:r>
              <a:rPr lang="ru-RU" sz="2400" dirty="0" err="1">
                <a:latin typeface="Arial Black" panose="020B0A04020102020204" pitchFamily="34" charset="0"/>
              </a:rPr>
              <a:t>домохазяїна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пови­нен </a:t>
            </a:r>
            <a:r>
              <a:rPr lang="ru-RU" sz="2400" dirty="0" err="1">
                <a:latin typeface="Arial Black" panose="020B0A04020102020204" pitchFamily="34" charset="0"/>
              </a:rPr>
              <a:t>віддати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домохазяїну</a:t>
            </a:r>
            <a:r>
              <a:rPr lang="ru-RU" sz="2400" dirty="0">
                <a:latin typeface="Arial Black" panose="020B0A04020102020204" pitchFamily="34" charset="0"/>
              </a:rPr>
              <a:t> раба за раба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§232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погубить </a:t>
            </a:r>
            <a:r>
              <a:rPr lang="ru-RU" sz="2400" dirty="0" err="1">
                <a:latin typeface="Arial Black" panose="020B0A04020102020204" pitchFamily="34" charset="0"/>
              </a:rPr>
              <a:t>майно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повернути</a:t>
            </a:r>
            <a:r>
              <a:rPr lang="ru-RU" sz="2400" dirty="0">
                <a:latin typeface="Arial Black" panose="020B0A04020102020204" pitchFamily="34" charset="0"/>
              </a:rPr>
              <a:t> все </a:t>
            </a:r>
            <a:r>
              <a:rPr lang="ru-RU" sz="2400" dirty="0" err="1">
                <a:latin typeface="Arial Black" panose="020B0A04020102020204" pitchFamily="34" charset="0"/>
              </a:rPr>
              <a:t>погублене</a:t>
            </a:r>
            <a:r>
              <a:rPr lang="ru-RU" sz="2400" dirty="0">
                <a:latin typeface="Arial Black" panose="020B0A04020102020204" pitchFamily="34" charset="0"/>
              </a:rPr>
              <a:t> ним; а за те,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збудував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неміцно</a:t>
            </a:r>
            <a:r>
              <a:rPr lang="ru-RU" sz="2400" dirty="0">
                <a:latin typeface="Arial Black" panose="020B0A04020102020204" pitchFamily="34" charset="0"/>
              </a:rPr>
              <a:t>, так,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завалився</a:t>
            </a:r>
            <a:r>
              <a:rPr lang="ru-RU" sz="2400" dirty="0">
                <a:latin typeface="Arial Black" panose="020B0A04020102020204" pitchFamily="34" charset="0"/>
              </a:rPr>
              <a:t>, повинен </a:t>
            </a:r>
            <a:r>
              <a:rPr lang="ru-RU" sz="2400" dirty="0" err="1">
                <a:latin typeface="Arial Black" panose="020B0A04020102020204" pitchFamily="34" charset="0"/>
              </a:rPr>
              <a:t>відбудувати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цей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своїм</a:t>
            </a:r>
            <a:r>
              <a:rPr lang="ru-RU" sz="2400" dirty="0">
                <a:latin typeface="Arial Black" panose="020B0A04020102020204" pitchFamily="34" charset="0"/>
              </a:rPr>
              <a:t> коштом.</a:t>
            </a:r>
          </a:p>
        </p:txBody>
      </p:sp>
    </p:spTree>
    <p:extLst>
      <p:ext uri="{BB962C8B-B14F-4D97-AF65-F5344CB8AC3E}">
        <p14:creationId xmlns:p14="http://schemas.microsoft.com/office/powerpoint/2010/main" val="13391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77" y="256170"/>
            <a:ext cx="5160704" cy="599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0113" y="4635485"/>
            <a:ext cx="3929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err="1" smtClean="0">
                <a:latin typeface="Arial Black" panose="020B0A04020102020204" pitchFamily="34" charset="0"/>
              </a:rPr>
              <a:t>Хаммурапі</a:t>
            </a:r>
            <a:endParaRPr lang="uk-UA" sz="4800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Вавилонський цар 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(1792-175о </a:t>
            </a:r>
            <a:r>
              <a:rPr lang="uk-UA" dirty="0" err="1" smtClean="0">
                <a:latin typeface="Arial Black" panose="020B0A04020102020204" pitchFamily="34" charset="0"/>
              </a:rPr>
              <a:t>рр.дон.е</a:t>
            </a:r>
            <a:r>
              <a:rPr lang="uk-UA" dirty="0" smtClean="0">
                <a:latin typeface="Arial Black" panose="020B0A04020102020204" pitchFamily="34" charset="0"/>
              </a:rPr>
              <a:t>.)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-859" b="10872"/>
          <a:stretch/>
        </p:blipFill>
        <p:spPr>
          <a:xfrm>
            <a:off x="7539414" y="256170"/>
            <a:ext cx="4189980" cy="39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94" y="600208"/>
            <a:ext cx="4637313" cy="553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9" y="600209"/>
            <a:ext cx="3718639" cy="5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1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535" y="117693"/>
            <a:ext cx="1029166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Arial Black" panose="020B0A04020102020204" pitchFamily="34" charset="0"/>
              </a:rPr>
              <a:t>В часах </a:t>
            </a:r>
            <a:r>
              <a:rPr lang="ru-RU" sz="2400" dirty="0" err="1">
                <a:latin typeface="Arial Black" panose="020B0A04020102020204" pitchFamily="34" charset="0"/>
              </a:rPr>
              <a:t>прийдешніх</a:t>
            </a:r>
            <a:r>
              <a:rPr lang="ru-RU" sz="2400" dirty="0">
                <a:latin typeface="Arial Black" panose="020B0A04020102020204" pitchFamily="34" charset="0"/>
              </a:rPr>
              <a:t>, нехай </a:t>
            </a:r>
            <a:r>
              <a:rPr lang="ru-RU" sz="2400" dirty="0" err="1">
                <a:latin typeface="Arial Black" panose="020B0A04020102020204" pitchFamily="34" charset="0"/>
              </a:rPr>
              <a:t>цар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який</a:t>
            </a:r>
            <a:r>
              <a:rPr lang="ru-RU" sz="2400" dirty="0">
                <a:latin typeface="Arial Black" panose="020B0A04020102020204" pitchFamily="34" charset="0"/>
              </a:rPr>
              <a:t> буде в </a:t>
            </a:r>
            <a:r>
              <a:rPr lang="ru-RU" sz="2400" dirty="0" err="1">
                <a:latin typeface="Arial Black" panose="020B0A04020102020204" pitchFamily="34" charset="0"/>
              </a:rPr>
              <a:t>країні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повіки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додержує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справедливих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слів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написаних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моїй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стелі</a:t>
            </a:r>
            <a:r>
              <a:rPr lang="ru-RU" sz="2400" dirty="0">
                <a:latin typeface="Arial Black" panose="020B0A04020102020204" pitchFamily="34" charset="0"/>
              </a:rPr>
              <a:t>, нехай не </a:t>
            </a:r>
            <a:r>
              <a:rPr lang="ru-RU" sz="2400" dirty="0" err="1">
                <a:latin typeface="Arial Black" panose="020B0A04020102020204" pitchFamily="34" charset="0"/>
              </a:rPr>
              <a:t>змінить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суду </a:t>
            </a:r>
            <a:r>
              <a:rPr lang="ru-RU" sz="2400" dirty="0" err="1">
                <a:latin typeface="Arial Black" panose="020B0A04020102020204" pitchFamily="34" charset="0"/>
              </a:rPr>
              <a:t>країни</a:t>
            </a:r>
            <a:r>
              <a:rPr lang="ru-RU" sz="2400" dirty="0">
                <a:latin typeface="Arial Black" panose="020B0A04020102020204" pitchFamily="34" charset="0"/>
              </a:rPr>
              <a:t>, як судив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я, </a:t>
            </a:r>
            <a:r>
              <a:rPr lang="ru-RU" sz="2400" dirty="0" err="1">
                <a:latin typeface="Arial Black" panose="020B0A04020102020204" pitchFamily="34" charset="0"/>
              </a:rPr>
              <a:t>вироків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країни</a:t>
            </a:r>
            <a:r>
              <a:rPr lang="ru-RU" sz="2400" dirty="0">
                <a:latin typeface="Arial Black" panose="020B0A04020102020204" pitchFamily="34" charset="0"/>
              </a:rPr>
              <a:t>, як </a:t>
            </a:r>
            <a:r>
              <a:rPr lang="ru-RU" sz="2400" dirty="0" err="1">
                <a:latin typeface="Arial Black" panose="020B0A04020102020204" pitchFamily="34" charset="0"/>
              </a:rPr>
              <a:t>ухвалював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їх</a:t>
            </a:r>
            <a:r>
              <a:rPr lang="ru-RU" sz="2400" dirty="0">
                <a:latin typeface="Arial Black" panose="020B0A04020102020204" pitchFamily="34" charset="0"/>
              </a:rPr>
              <a:t> я, нехай не </a:t>
            </a:r>
            <a:r>
              <a:rPr lang="ru-RU" sz="2400" dirty="0" err="1">
                <a:latin typeface="Arial Black" panose="020B0A04020102020204" pitchFamily="34" charset="0"/>
              </a:rPr>
              <a:t>зруйнує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пам'ятника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    Коли </a:t>
            </a:r>
            <a:r>
              <a:rPr lang="ru-RU" sz="2400" dirty="0" err="1">
                <a:latin typeface="Arial Black" panose="020B0A04020102020204" pitchFamily="34" charset="0"/>
              </a:rPr>
              <a:t>цей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будучи </a:t>
            </a:r>
            <a:r>
              <a:rPr lang="ru-RU" sz="2400" dirty="0" err="1">
                <a:latin typeface="Arial Black" panose="020B0A04020102020204" pitchFamily="34" charset="0"/>
              </a:rPr>
              <a:t>благорозумним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може</a:t>
            </a:r>
            <a:r>
              <a:rPr lang="ru-RU" sz="2400" dirty="0">
                <a:latin typeface="Arial Black" panose="020B0A04020102020204" pitchFamily="34" charset="0"/>
              </a:rPr>
              <a:t> справедливо </a:t>
            </a:r>
            <a:r>
              <a:rPr lang="ru-RU" sz="2400" dirty="0" err="1">
                <a:latin typeface="Arial Black" panose="020B0A04020102020204" pitchFamily="34" charset="0"/>
              </a:rPr>
              <a:t>правити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своєю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країною</a:t>
            </a:r>
            <a:r>
              <a:rPr lang="ru-RU" sz="2400" dirty="0">
                <a:latin typeface="Arial Black" panose="020B0A04020102020204" pitchFamily="34" charset="0"/>
              </a:rPr>
              <a:t>, то нехай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шанує</a:t>
            </a:r>
            <a:r>
              <a:rPr lang="ru-RU" sz="2400" dirty="0">
                <a:latin typeface="Arial Black" panose="020B0A04020102020204" pitchFamily="34" charset="0"/>
              </a:rPr>
              <a:t> слова, </a:t>
            </a:r>
            <a:r>
              <a:rPr lang="ru-RU" sz="2400" dirty="0" err="1">
                <a:latin typeface="Arial Black" panose="020B0A04020102020204" pitchFamily="34" charset="0"/>
              </a:rPr>
              <a:t>написані</a:t>
            </a:r>
            <a:r>
              <a:rPr lang="ru-RU" sz="2400" dirty="0">
                <a:latin typeface="Arial Black" panose="020B0A04020102020204" pitchFamily="34" charset="0"/>
              </a:rPr>
              <a:t> мною на </a:t>
            </a:r>
            <a:r>
              <a:rPr lang="ru-RU" sz="2400" dirty="0" err="1">
                <a:latin typeface="Arial Black" panose="020B0A04020102020204" pitchFamily="34" charset="0"/>
              </a:rPr>
              <a:t>моїй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стелі</a:t>
            </a:r>
            <a:r>
              <a:rPr lang="ru-RU" sz="2400" dirty="0"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</a:rPr>
              <a:t>Ця</a:t>
            </a:r>
            <a:r>
              <a:rPr lang="ru-RU" sz="2400" dirty="0">
                <a:latin typeface="Arial Black" panose="020B0A04020102020204" pitchFamily="34" charset="0"/>
              </a:rPr>
              <a:t> стела нехай </a:t>
            </a:r>
            <a:r>
              <a:rPr lang="ru-RU" sz="2400" dirty="0" err="1">
                <a:latin typeface="Arial Black" panose="020B0A04020102020204" pitchFamily="34" charset="0"/>
              </a:rPr>
              <a:t>вкаже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управління</a:t>
            </a:r>
            <a:r>
              <a:rPr lang="ru-RU" sz="2400" dirty="0">
                <a:latin typeface="Arial Black" panose="020B0A04020102020204" pitchFamily="34" charset="0"/>
              </a:rPr>
              <a:t>, суд </a:t>
            </a:r>
            <a:r>
              <a:rPr lang="ru-RU" sz="2400" dirty="0" err="1">
                <a:latin typeface="Arial Black" panose="020B0A04020102020204" pitchFamily="34" charset="0"/>
              </a:rPr>
              <a:t>країни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судив я, </a:t>
            </a:r>
            <a:r>
              <a:rPr lang="ru-RU" sz="2400" dirty="0" err="1">
                <a:latin typeface="Arial Black" panose="020B0A04020102020204" pitchFamily="34" charset="0"/>
              </a:rPr>
              <a:t>вироки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країни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ухвалив</a:t>
            </a:r>
            <a:r>
              <a:rPr lang="ru-RU" sz="2400" dirty="0">
                <a:latin typeface="Arial Black" panose="020B0A04020102020204" pitchFamily="34" charset="0"/>
              </a:rPr>
              <a:t> я, і нехай спра­ведливо править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чорноголовими</a:t>
            </a:r>
            <a:r>
              <a:rPr lang="ru-RU" sz="2400" dirty="0">
                <a:latin typeface="Arial Black" panose="020B0A04020102020204" pitchFamily="34" charset="0"/>
              </a:rPr>
              <a:t>, нехай судить </a:t>
            </a:r>
            <a:r>
              <a:rPr lang="ru-RU" sz="2400" dirty="0" err="1">
                <a:latin typeface="Arial Black" panose="020B0A04020102020204" pitchFamily="34" charset="0"/>
              </a:rPr>
              <a:t>їх</a:t>
            </a:r>
            <a:r>
              <a:rPr lang="ru-RU" sz="2400" dirty="0">
                <a:latin typeface="Arial Black" panose="020B0A04020102020204" pitchFamily="34" charset="0"/>
              </a:rPr>
              <a:t> суд, нехай </a:t>
            </a:r>
            <a:r>
              <a:rPr lang="ru-RU" sz="2400" dirty="0" err="1">
                <a:latin typeface="Arial Black" panose="020B0A04020102020204" pitchFamily="34" charset="0"/>
              </a:rPr>
              <a:t>ухвалює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вироки</a:t>
            </a:r>
            <a:r>
              <a:rPr lang="ru-RU" sz="2400" dirty="0">
                <a:latin typeface="Arial Black" panose="020B0A04020102020204" pitchFamily="34" charset="0"/>
              </a:rPr>
              <a:t>, нехай </a:t>
            </a:r>
            <a:r>
              <a:rPr lang="ru-RU" sz="2400" dirty="0" err="1">
                <a:latin typeface="Arial Black" panose="020B0A04020102020204" pitchFamily="34" charset="0"/>
              </a:rPr>
              <a:t>винищить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країні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своїй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беззаконних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злих</a:t>
            </a:r>
            <a:r>
              <a:rPr lang="ru-RU" sz="2400" dirty="0">
                <a:latin typeface="Arial Black" panose="020B0A04020102020204" pitchFamily="34" charset="0"/>
              </a:rPr>
              <a:t>, нехай </a:t>
            </a:r>
            <a:r>
              <a:rPr lang="ru-RU" sz="2400" dirty="0" err="1">
                <a:latin typeface="Arial Black" panose="020B0A04020102020204" pitchFamily="34" charset="0"/>
              </a:rPr>
              <a:t>дасть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благоденство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своїм</a:t>
            </a:r>
            <a:r>
              <a:rPr lang="ru-RU" sz="2400" dirty="0">
                <a:latin typeface="Arial Black" panose="020B0A04020102020204" pitchFamily="34" charset="0"/>
              </a:rPr>
              <a:t> людям.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    Я - </a:t>
            </a:r>
            <a:r>
              <a:rPr lang="ru-RU" sz="2400" dirty="0" err="1">
                <a:latin typeface="Arial Black" panose="020B0A04020102020204" pitchFamily="34" charset="0"/>
              </a:rPr>
              <a:t>Хаммурапі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цар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справедливий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якому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Шамаш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дарував</a:t>
            </a:r>
            <a:r>
              <a:rPr lang="ru-RU" sz="2400" dirty="0">
                <a:latin typeface="Arial Black" panose="020B0A04020102020204" pitchFamily="34" charset="0"/>
              </a:rPr>
              <a:t> постанови права. </a:t>
            </a:r>
            <a:r>
              <a:rPr lang="ru-RU" sz="2400" dirty="0" err="1">
                <a:latin typeface="Arial Black" panose="020B0A04020102020204" pitchFamily="34" charset="0"/>
              </a:rPr>
              <a:t>Мої</a:t>
            </a:r>
            <a:r>
              <a:rPr lang="ru-RU" sz="2400" dirty="0">
                <a:latin typeface="Arial Black" panose="020B0A04020102020204" pitchFamily="34" charset="0"/>
              </a:rPr>
              <a:t> слова </a:t>
            </a:r>
            <a:r>
              <a:rPr lang="ru-RU" sz="2400" dirty="0" err="1">
                <a:latin typeface="Arial Black" panose="020B0A04020102020204" pitchFamily="34" charset="0"/>
              </a:rPr>
              <a:t>чудові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мої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діла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незрівнянні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тільки</a:t>
            </a:r>
            <a:r>
              <a:rPr lang="ru-RU" sz="2400" dirty="0">
                <a:latin typeface="Arial Black" panose="020B0A04020102020204" pitchFamily="34" charset="0"/>
              </a:rPr>
              <a:t> для безумного - </a:t>
            </a:r>
            <a:r>
              <a:rPr lang="ru-RU" sz="2400" dirty="0" err="1">
                <a:latin typeface="Arial Black" panose="020B0A04020102020204" pitchFamily="34" charset="0"/>
              </a:rPr>
              <a:t>пусті</a:t>
            </a:r>
            <a:r>
              <a:rPr lang="ru-RU" sz="2400" dirty="0">
                <a:latin typeface="Arial Black" panose="020B0A04020102020204" pitchFamily="34" charset="0"/>
              </a:rPr>
              <a:t>, а для мудрого </a:t>
            </a:r>
            <a:r>
              <a:rPr lang="ru-RU" sz="2400" dirty="0" err="1">
                <a:latin typeface="Arial Black" panose="020B0A04020102020204" pitchFamily="34" charset="0"/>
              </a:rPr>
              <a:t>сяють</a:t>
            </a:r>
            <a:r>
              <a:rPr lang="ru-RU" sz="2400" dirty="0">
                <a:latin typeface="Arial Black" panose="020B0A04020102020204" pitchFamily="34" charset="0"/>
              </a:rPr>
              <a:t> на славу.</a:t>
            </a:r>
          </a:p>
        </p:txBody>
      </p:sp>
    </p:spTree>
    <p:extLst>
      <p:ext uri="{BB962C8B-B14F-4D97-AF65-F5344CB8AC3E}">
        <p14:creationId xmlns:p14="http://schemas.microsoft.com/office/powerpoint/2010/main" val="8677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212" y="438539"/>
            <a:ext cx="104316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§1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Якщо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обвинувативши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під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клятвою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кине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нього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підозріння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убивстві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і не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доведе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, -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об­винувача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слід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убити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§3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виступивши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судовій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справі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із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свідчен­ням</a:t>
            </a:r>
            <a:r>
              <a:rPr lang="ru-RU" sz="2400" dirty="0">
                <a:latin typeface="Arial Black" panose="020B0A04020102020204" pitchFamily="34" charset="0"/>
              </a:rPr>
              <a:t> про </a:t>
            </a:r>
            <a:r>
              <a:rPr lang="ru-RU" sz="2400" dirty="0" err="1">
                <a:latin typeface="Arial Black" panose="020B0A04020102020204" pitchFamily="34" charset="0"/>
              </a:rPr>
              <a:t>злочин</a:t>
            </a:r>
            <a:r>
              <a:rPr lang="ru-RU" sz="2400" dirty="0">
                <a:latin typeface="Arial Black" panose="020B0A04020102020204" pitchFamily="34" charset="0"/>
              </a:rPr>
              <a:t>, не </a:t>
            </a:r>
            <a:r>
              <a:rPr lang="ru-RU" sz="2400" dirty="0" err="1">
                <a:latin typeface="Arial Black" panose="020B0A04020102020204" pitchFamily="34" charset="0"/>
              </a:rPr>
              <a:t>доведе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сказаних</a:t>
            </a:r>
            <a:r>
              <a:rPr lang="ru-RU" sz="2400" dirty="0">
                <a:latin typeface="Arial Black" panose="020B0A04020102020204" pitchFamily="34" charset="0"/>
              </a:rPr>
              <a:t> ним </a:t>
            </a:r>
            <a:r>
              <a:rPr lang="ru-RU" sz="2400" dirty="0" err="1">
                <a:latin typeface="Arial Black" panose="020B0A04020102020204" pitchFamily="34" charset="0"/>
              </a:rPr>
              <a:t>слів</a:t>
            </a:r>
            <a:r>
              <a:rPr lang="ru-RU" sz="2400" dirty="0">
                <a:latin typeface="Arial Black" panose="020B0A04020102020204" pitchFamily="34" charset="0"/>
              </a:rPr>
              <a:t>, то,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судова</a:t>
            </a:r>
            <a:r>
              <a:rPr lang="ru-RU" sz="2400" dirty="0">
                <a:latin typeface="Arial Black" panose="020B0A04020102020204" pitchFamily="34" charset="0"/>
              </a:rPr>
              <a:t> справа про </a:t>
            </a:r>
            <a:r>
              <a:rPr lang="ru-RU" sz="2400" dirty="0" err="1">
                <a:latin typeface="Arial Black" panose="020B0A04020102020204" pitchFamily="34" charset="0"/>
              </a:rPr>
              <a:t>життя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цього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убити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§6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украде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майно</a:t>
            </a:r>
            <a:r>
              <a:rPr lang="ru-RU" sz="2400" dirty="0">
                <a:latin typeface="Arial Black" panose="020B0A04020102020204" pitchFamily="34" charset="0"/>
              </a:rPr>
              <a:t> бога </a:t>
            </a:r>
            <a:r>
              <a:rPr lang="ru-RU" sz="2400" dirty="0" err="1">
                <a:latin typeface="Arial Black" panose="020B0A04020102020204" pitchFamily="34" charset="0"/>
              </a:rPr>
              <a:t>чи</a:t>
            </a:r>
            <a:r>
              <a:rPr lang="ru-RU" sz="2400" dirty="0">
                <a:latin typeface="Arial Black" panose="020B0A04020102020204" pitchFamily="34" charset="0"/>
              </a:rPr>
              <a:t> палацу,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убити</a:t>
            </a:r>
            <a:r>
              <a:rPr lang="ru-RU" sz="2400" dirty="0">
                <a:latin typeface="Arial Black" panose="020B0A04020102020204" pitchFamily="34" charset="0"/>
              </a:rPr>
              <a:t>; і того, </a:t>
            </a:r>
            <a:r>
              <a:rPr lang="ru-RU" sz="2400" dirty="0" err="1">
                <a:latin typeface="Arial Black" panose="020B0A04020102020204" pitchFamily="34" charset="0"/>
              </a:rPr>
              <a:t>хто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прийме</a:t>
            </a:r>
            <a:r>
              <a:rPr lang="ru-RU" sz="2400" dirty="0">
                <a:latin typeface="Arial Black" panose="020B0A04020102020204" pitchFamily="34" charset="0"/>
              </a:rPr>
              <a:t> з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рук </a:t>
            </a:r>
            <a:r>
              <a:rPr lang="ru-RU" sz="2400" dirty="0" err="1">
                <a:latin typeface="Arial Black" panose="020B0A04020102020204" pitchFamily="34" charset="0"/>
              </a:rPr>
              <a:t>украдене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убити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§8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украде</a:t>
            </a:r>
            <a:r>
              <a:rPr lang="ru-RU" sz="2400" dirty="0">
                <a:latin typeface="Arial Black" panose="020B0A04020102020204" pitchFamily="34" charset="0"/>
              </a:rPr>
              <a:t> вола, </a:t>
            </a:r>
            <a:r>
              <a:rPr lang="ru-RU" sz="2400" dirty="0" err="1">
                <a:latin typeface="Arial Black" panose="020B0A04020102020204" pitchFamily="34" charset="0"/>
              </a:rPr>
              <a:t>чи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вівцю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чи</a:t>
            </a:r>
            <a:r>
              <a:rPr lang="ru-RU" sz="2400" dirty="0">
                <a:latin typeface="Arial Black" panose="020B0A04020102020204" pitchFamily="34" charset="0"/>
              </a:rPr>
              <a:t> осла, </a:t>
            </a:r>
            <a:r>
              <a:rPr lang="ru-RU" sz="2400" dirty="0" err="1">
                <a:latin typeface="Arial Black" panose="020B0A04020102020204" pitchFamily="34" charset="0"/>
              </a:rPr>
              <a:t>чи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свиню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чи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човен</a:t>
            </a:r>
            <a:r>
              <a:rPr lang="ru-RU" sz="2400" dirty="0">
                <a:latin typeface="Arial Black" panose="020B0A04020102020204" pitchFamily="34" charset="0"/>
              </a:rPr>
              <a:t>, то, коли </a:t>
            </a:r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боже </a:t>
            </a:r>
            <a:r>
              <a:rPr lang="ru-RU" sz="2400" dirty="0" err="1" smtClean="0">
                <a:latin typeface="Arial Black" panose="020B0A04020102020204" pitchFamily="34" charset="0"/>
              </a:rPr>
              <a:t>або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коли </a:t>
            </a:r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палацове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віддати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в 30-кратному </a:t>
            </a:r>
            <a:r>
              <a:rPr lang="ru-RU" sz="2400" dirty="0" err="1">
                <a:latin typeface="Arial Black" panose="020B0A04020102020204" pitchFamily="34" charset="0"/>
              </a:rPr>
              <a:t>розмірі</a:t>
            </a:r>
            <a:r>
              <a:rPr lang="ru-RU" sz="2400" dirty="0">
                <a:latin typeface="Arial Black" panose="020B0A04020102020204" pitchFamily="34" charset="0"/>
              </a:rPr>
              <a:t>, а коли </a:t>
            </a:r>
            <a:r>
              <a:rPr lang="ru-RU" sz="2400" dirty="0" err="1">
                <a:latin typeface="Arial Black" panose="020B0A04020102020204" pitchFamily="34" charset="0"/>
              </a:rPr>
              <a:t>це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належить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мушкену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повернути</a:t>
            </a:r>
            <a:r>
              <a:rPr lang="ru-RU" sz="2400" dirty="0">
                <a:latin typeface="Arial Black" panose="020B0A04020102020204" pitchFamily="34" charset="0"/>
              </a:rPr>
              <a:t> в 10-кратному </a:t>
            </a:r>
            <a:r>
              <a:rPr lang="ru-RU" sz="2400" dirty="0" err="1">
                <a:latin typeface="Arial Black" panose="020B0A04020102020204" pitchFamily="34" charset="0"/>
              </a:rPr>
              <a:t>розмірі</a:t>
            </a:r>
            <a:r>
              <a:rPr lang="ru-RU" sz="2400" dirty="0">
                <a:latin typeface="Arial Black" panose="020B0A04020102020204" pitchFamily="34" charset="0"/>
              </a:rPr>
              <a:t>; а коли </a:t>
            </a:r>
            <a:r>
              <a:rPr lang="ru-RU" sz="2400" dirty="0" err="1">
                <a:latin typeface="Arial Black" panose="020B0A04020102020204" pitchFamily="34" charset="0"/>
              </a:rPr>
              <a:t>зло­дієві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нічим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віддати</a:t>
            </a:r>
            <a:r>
              <a:rPr lang="ru-RU" sz="2400" dirty="0">
                <a:latin typeface="Arial Black" panose="020B0A04020102020204" pitchFamily="34" charset="0"/>
              </a:rPr>
              <a:t>, то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убити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3527" y="313950"/>
            <a:ext cx="103756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§17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спіймає</a:t>
            </a:r>
            <a:r>
              <a:rPr lang="ru-RU" sz="2400" dirty="0">
                <a:latin typeface="Arial Black" panose="020B0A04020102020204" pitchFamily="34" charset="0"/>
              </a:rPr>
              <a:t> в степу </a:t>
            </a:r>
            <a:r>
              <a:rPr lang="ru-RU" sz="2400" dirty="0" err="1">
                <a:latin typeface="Arial Black" panose="020B0A04020102020204" pitchFamily="34" charset="0"/>
              </a:rPr>
              <a:t>збіглого</a:t>
            </a:r>
            <a:r>
              <a:rPr lang="ru-RU" sz="2400" dirty="0">
                <a:latin typeface="Arial Black" panose="020B0A04020102020204" pitchFamily="34" charset="0"/>
              </a:rPr>
              <a:t> раба </a:t>
            </a:r>
            <a:r>
              <a:rPr lang="ru-RU" sz="2400" dirty="0" err="1">
                <a:latin typeface="Arial Black" panose="020B0A04020102020204" pitchFamily="34" charset="0"/>
              </a:rPr>
              <a:t>або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err="1" smtClean="0">
                <a:latin typeface="Arial Black" panose="020B0A04020102020204" pitchFamily="34" charset="0"/>
              </a:rPr>
              <a:t>ра­биню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і доставить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хазяїнові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хазяїн</a:t>
            </a:r>
            <a:r>
              <a:rPr lang="ru-RU" sz="2400" dirty="0">
                <a:latin typeface="Arial Black" panose="020B0A04020102020204" pitchFamily="34" charset="0"/>
              </a:rPr>
              <a:t> раба повинен </a:t>
            </a:r>
            <a:r>
              <a:rPr lang="ru-RU" sz="2400" dirty="0" err="1">
                <a:latin typeface="Arial Black" panose="020B0A04020102020204" pitchFamily="34" charset="0"/>
              </a:rPr>
              <a:t>виплатити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2 </a:t>
            </a:r>
            <a:r>
              <a:rPr lang="ru-RU" sz="2400" dirty="0" err="1">
                <a:latin typeface="Arial Black" panose="020B0A04020102020204" pitchFamily="34" charset="0"/>
              </a:rPr>
              <a:t>сиклі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срібла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§18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цей</a:t>
            </a:r>
            <a:r>
              <a:rPr lang="ru-RU" sz="2400" dirty="0">
                <a:latin typeface="Arial Black" panose="020B0A04020102020204" pitchFamily="34" charset="0"/>
              </a:rPr>
              <a:t> раб не </a:t>
            </a:r>
            <a:r>
              <a:rPr lang="ru-RU" sz="2400" dirty="0" err="1">
                <a:latin typeface="Arial Black" panose="020B0A04020102020204" pitchFamily="34" charset="0"/>
              </a:rPr>
              <a:t>назве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пана,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привести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в палац, </a:t>
            </a:r>
            <a:r>
              <a:rPr lang="ru-RU" sz="2400" dirty="0" err="1">
                <a:latin typeface="Arial Black" panose="020B0A04020102020204" pitchFamily="34" charset="0"/>
              </a:rPr>
              <a:t>потім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розслідувавши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обставини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справи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повернути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хазяїнові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§53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полінується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укріпити</a:t>
            </a:r>
            <a:r>
              <a:rPr lang="ru-RU" sz="2400" dirty="0">
                <a:latin typeface="Arial Black" panose="020B0A04020102020204" pitchFamily="34" charset="0"/>
              </a:rPr>
              <a:t> греблю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поля, і </a:t>
            </a:r>
            <a:r>
              <a:rPr lang="ru-RU" sz="2400" dirty="0" err="1">
                <a:latin typeface="Arial Black" panose="020B0A04020102020204" pitchFamily="34" charset="0"/>
              </a:rPr>
              <a:t>внаслідок</a:t>
            </a:r>
            <a:r>
              <a:rPr lang="ru-RU" sz="2400" dirty="0">
                <a:latin typeface="Arial Black" panose="020B0A04020102020204" pitchFamily="34" charset="0"/>
              </a:rPr>
              <a:t> того,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гребля не </a:t>
            </a:r>
            <a:r>
              <a:rPr lang="ru-RU" sz="2400" dirty="0" err="1">
                <a:latin typeface="Arial Black" panose="020B0A04020102020204" pitchFamily="34" charset="0"/>
              </a:rPr>
              <a:t>була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укріплена</a:t>
            </a:r>
            <a:r>
              <a:rPr lang="ru-RU" sz="2400" dirty="0">
                <a:latin typeface="Arial Black" panose="020B0A04020102020204" pitchFamily="34" charset="0"/>
              </a:rPr>
              <a:t> ним, в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греблі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станеться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прорив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вода затопить </a:t>
            </a:r>
            <a:r>
              <a:rPr lang="ru-RU" sz="2400" dirty="0" err="1">
                <a:latin typeface="Arial Black" panose="020B0A04020102020204" pitchFamily="34" charset="0"/>
              </a:rPr>
              <a:t>польову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ділянку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в </a:t>
            </a:r>
            <a:r>
              <a:rPr lang="ru-RU" sz="2400" dirty="0" err="1">
                <a:latin typeface="Arial Black" panose="020B0A04020102020204" pitchFamily="34" charset="0"/>
              </a:rPr>
              <a:t>греблі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якого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стався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прорив</a:t>
            </a:r>
            <a:r>
              <a:rPr lang="ru-RU" sz="2400" dirty="0">
                <a:latin typeface="Arial Black" panose="020B0A04020102020204" pitchFamily="34" charset="0"/>
              </a:rPr>
              <a:t>, повинен </a:t>
            </a:r>
            <a:r>
              <a:rPr lang="ru-RU" sz="2400" dirty="0" err="1">
                <a:latin typeface="Arial Black" panose="020B0A04020102020204" pitchFamily="34" charset="0"/>
              </a:rPr>
              <a:t>відшкодувати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погублений</a:t>
            </a:r>
            <a:r>
              <a:rPr lang="ru-RU" sz="2400" dirty="0">
                <a:latin typeface="Arial Black" panose="020B0A04020102020204" pitchFamily="34" charset="0"/>
              </a:rPr>
              <a:t> ним </a:t>
            </a:r>
            <a:r>
              <a:rPr lang="ru-RU" sz="2400" dirty="0" err="1">
                <a:latin typeface="Arial Black" panose="020B0A04020102020204" pitchFamily="34" charset="0"/>
              </a:rPr>
              <a:t>хліб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§55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відкривши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свій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арик</a:t>
            </a:r>
            <a:r>
              <a:rPr lang="ru-RU" sz="2400" dirty="0">
                <a:latin typeface="Arial Black" panose="020B0A04020102020204" pitchFamily="34" charset="0"/>
              </a:rPr>
              <a:t>, через </a:t>
            </a:r>
            <a:r>
              <a:rPr lang="ru-RU" sz="2400" dirty="0" err="1">
                <a:latin typeface="Arial Black" panose="020B0A04020102020204" pitchFamily="34" charset="0"/>
              </a:rPr>
              <a:t>недбалість</a:t>
            </a:r>
            <a:r>
              <a:rPr lang="ru-RU" sz="2400" dirty="0">
                <a:latin typeface="Arial Black" panose="020B0A04020102020204" pitchFamily="34" charset="0"/>
              </a:rPr>
              <a:t> допустить,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вода затопить поле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сусідів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від­міряти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хліб</a:t>
            </a:r>
            <a:r>
              <a:rPr lang="ru-RU" sz="2400" dirty="0">
                <a:latin typeface="Arial Black" panose="020B0A04020102020204" pitchFamily="34" charset="0"/>
              </a:rPr>
              <a:t>, як у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сусідів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54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873" y="295289"/>
            <a:ext cx="102450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§122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чоловікові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схов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срібло</a:t>
            </a:r>
            <a:r>
              <a:rPr lang="ru-RU" sz="2400" dirty="0">
                <a:latin typeface="Arial Black" panose="020B0A04020102020204" pitchFamily="34" charset="0"/>
              </a:rPr>
              <a:t>, золото </a:t>
            </a:r>
            <a:r>
              <a:rPr lang="ru-RU" sz="2400" dirty="0" err="1">
                <a:latin typeface="Arial Black" panose="020B0A04020102020204" pitchFamily="34" charset="0"/>
              </a:rPr>
              <a:t>або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іншу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річ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показати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свідкам</a:t>
            </a:r>
            <a:r>
              <a:rPr lang="ru-RU" sz="2400" dirty="0">
                <a:latin typeface="Arial Black" panose="020B0A04020102020204" pitchFamily="34" charset="0"/>
              </a:rPr>
              <a:t> усе,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віддає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укласти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договір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може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віддавати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схов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§123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віддасть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схов</a:t>
            </a:r>
            <a:r>
              <a:rPr lang="ru-RU" sz="2400" dirty="0">
                <a:latin typeface="Arial Black" panose="020B0A04020102020204" pitchFamily="34" charset="0"/>
              </a:rPr>
              <a:t> без </a:t>
            </a:r>
            <a:r>
              <a:rPr lang="ru-RU" sz="2400" dirty="0" err="1">
                <a:latin typeface="Arial Black" panose="020B0A04020102020204" pitchFamily="34" charset="0"/>
              </a:rPr>
              <a:t>свідків</a:t>
            </a:r>
            <a:r>
              <a:rPr lang="ru-RU" sz="2400" dirty="0">
                <a:latin typeface="Arial Black" panose="020B0A04020102020204" pitchFamily="34" charset="0"/>
              </a:rPr>
              <a:t> і договору і </a:t>
            </a:r>
            <a:r>
              <a:rPr lang="ru-RU" sz="2400" dirty="0" smtClean="0">
                <a:latin typeface="Arial Black" panose="020B0A04020102020204" pitchFamily="34" charset="0"/>
              </a:rPr>
              <a:t>там, </a:t>
            </a:r>
            <a:r>
              <a:rPr lang="ru-RU" sz="2400" dirty="0" err="1">
                <a:latin typeface="Arial Black" panose="020B0A04020102020204" pitchFamily="34" charset="0"/>
              </a:rPr>
              <a:t>куди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віддавав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будуть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відрікатися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судова</a:t>
            </a:r>
            <a:r>
              <a:rPr lang="ru-RU" sz="2400" dirty="0">
                <a:latin typeface="Arial Black" panose="020B0A04020102020204" pitchFamily="34" charset="0"/>
              </a:rPr>
              <a:t> справа не </a:t>
            </a:r>
            <a:r>
              <a:rPr lang="ru-RU" sz="2400" dirty="0" err="1">
                <a:latin typeface="Arial Black" panose="020B0A04020102020204" pitchFamily="34" charset="0"/>
              </a:rPr>
              <a:t>веде</a:t>
            </a:r>
            <a:r>
              <a:rPr lang="ru-RU" sz="2400" dirty="0">
                <a:latin typeface="Arial Black" panose="020B0A04020102020204" pitchFamily="34" charset="0"/>
              </a:rPr>
              <a:t> до позову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uk-UA" sz="2400" dirty="0" smtClean="0">
                <a:latin typeface="Arial Black" panose="020B0A04020102020204" pitchFamily="34" charset="0"/>
              </a:rPr>
              <a:t>§128 </a:t>
            </a:r>
            <a:r>
              <a:rPr lang="uk-UA" sz="2400" dirty="0">
                <a:latin typeface="Arial Black" panose="020B0A04020102020204" pitchFamily="34" charset="0"/>
              </a:rPr>
              <a:t>Якщо чоловік, взявши дружину, не укладе з нею до­говору, ця жінка не дружина</a:t>
            </a:r>
            <a:r>
              <a:rPr lang="uk-UA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uk-UA" sz="2400" dirty="0" smtClean="0">
                <a:latin typeface="Arial Black" panose="020B0A04020102020204" pitchFamily="34" charset="0"/>
              </a:rPr>
              <a:t>§129 </a:t>
            </a:r>
            <a:r>
              <a:rPr lang="uk-UA" sz="2400" dirty="0">
                <a:latin typeface="Arial Black" panose="020B0A04020102020204" pitchFamily="34" charset="0"/>
              </a:rPr>
              <a:t>Якщо чиюсь дружину застануть на ложі з іншим чо­ловіком, то слід їх зв'язати і кинути їх в воду. Якщо хазяїн дружини пощадить життя своєї дружини, то і цар пощадить життя свого </a:t>
            </a:r>
            <a:r>
              <a:rPr lang="uk-UA" sz="2400" dirty="0" smtClean="0">
                <a:latin typeface="Arial Black" panose="020B0A04020102020204" pitchFamily="34" charset="0"/>
              </a:rPr>
              <a:t>раба. </a:t>
            </a:r>
            <a:endParaRPr lang="uk-UA" sz="2400" dirty="0">
              <a:latin typeface="Arial Black" panose="020B0A04020102020204" pitchFamily="34" charset="0"/>
            </a:endParaRP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2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551" y="117693"/>
            <a:ext cx="104689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§135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буде </a:t>
            </a:r>
            <a:r>
              <a:rPr lang="ru-RU" sz="2400" dirty="0" err="1">
                <a:latin typeface="Arial Black" panose="020B0A04020102020204" pitchFamily="34" charset="0"/>
              </a:rPr>
              <a:t>забраний</a:t>
            </a:r>
            <a:r>
              <a:rPr lang="ru-RU" sz="2400" dirty="0">
                <a:latin typeface="Arial Black" panose="020B0A04020102020204" pitchFamily="34" charset="0"/>
              </a:rPr>
              <a:t> в полон і в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домі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немає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засобів</a:t>
            </a:r>
            <a:r>
              <a:rPr lang="ru-RU" sz="2400" dirty="0" smtClean="0">
                <a:latin typeface="Arial Black" panose="020B0A04020102020204" pitchFamily="34" charset="0"/>
              </a:rPr>
              <a:t> для </a:t>
            </a:r>
            <a:r>
              <a:rPr lang="ru-RU" sz="2400" dirty="0">
                <a:latin typeface="Arial Black" panose="020B0A04020102020204" pitchFamily="34" charset="0"/>
              </a:rPr>
              <a:t>прожитку, і через те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дружина </a:t>
            </a:r>
            <a:r>
              <a:rPr lang="ru-RU" sz="2400" dirty="0" err="1">
                <a:latin typeface="Arial Black" panose="020B0A04020102020204" pitchFamily="34" charset="0"/>
              </a:rPr>
              <a:t>ввійде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іншого</a:t>
            </a:r>
            <a:r>
              <a:rPr lang="ru-RU" sz="2400" dirty="0">
                <a:latin typeface="Arial Black" panose="020B0A04020102020204" pitchFamily="34" charset="0"/>
              </a:rPr>
              <a:t> і родить </a:t>
            </a:r>
            <a:r>
              <a:rPr lang="ru-RU" sz="2400" dirty="0" err="1"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latin typeface="Arial Black" panose="020B0A04020102020204" pitchFamily="34" charset="0"/>
              </a:rPr>
              <a:t>а </a:t>
            </a:r>
            <a:r>
              <a:rPr lang="ru-RU" sz="2400" dirty="0" err="1">
                <a:latin typeface="Arial Black" panose="020B0A04020102020204" pitchFamily="34" charset="0"/>
              </a:rPr>
              <a:t>потім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повернеться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дістанеться</a:t>
            </a:r>
            <a:r>
              <a:rPr lang="ru-RU" sz="2400" dirty="0">
                <a:latin typeface="Arial Black" panose="020B0A04020102020204" pitchFamily="34" charset="0"/>
              </a:rPr>
              <a:t> до </a:t>
            </a:r>
            <a:r>
              <a:rPr lang="ru-RU" sz="2400" dirty="0" err="1">
                <a:latin typeface="Arial Black" panose="020B0A04020102020204" pitchFamily="34" charset="0"/>
              </a:rPr>
              <a:t>своєї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общини</a:t>
            </a:r>
            <a:r>
              <a:rPr lang="ru-RU" sz="2400" dirty="0">
                <a:latin typeface="Arial Black" panose="020B0A04020102020204" pitchFamily="34" charset="0"/>
              </a:rPr>
              <a:t>, то </a:t>
            </a:r>
            <a:r>
              <a:rPr lang="ru-RU" sz="2400" dirty="0" err="1">
                <a:latin typeface="Arial Black" panose="020B0A04020102020204" pitchFamily="34" charset="0"/>
              </a:rPr>
              <a:t>ця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жінка</a:t>
            </a:r>
            <a:r>
              <a:rPr lang="ru-RU" sz="2400" dirty="0">
                <a:latin typeface="Arial Black" panose="020B0A04020102020204" pitchFamily="34" charset="0"/>
              </a:rPr>
              <a:t> повинна </a:t>
            </a:r>
            <a:r>
              <a:rPr lang="ru-RU" sz="2400" dirty="0" err="1">
                <a:latin typeface="Arial Black" panose="020B0A04020102020204" pitchFamily="34" charset="0"/>
              </a:rPr>
              <a:t>повернутися</a:t>
            </a:r>
            <a:r>
              <a:rPr lang="ru-RU" sz="2400" dirty="0">
                <a:latin typeface="Arial Black" panose="020B0A04020102020204" pitchFamily="34" charset="0"/>
              </a:rPr>
              <a:t> до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першого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; </a:t>
            </a:r>
            <a:r>
              <a:rPr lang="ru-RU" sz="2400" dirty="0" err="1">
                <a:latin typeface="Arial Black" panose="020B0A04020102020204" pitchFamily="34" charset="0"/>
              </a:rPr>
              <a:t>діти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йдуть</a:t>
            </a:r>
            <a:r>
              <a:rPr lang="ru-RU" sz="2400" dirty="0">
                <a:latin typeface="Arial Black" panose="020B0A04020102020204" pitchFamily="34" charset="0"/>
              </a:rPr>
              <a:t> за </a:t>
            </a:r>
            <a:r>
              <a:rPr lang="ru-RU" sz="2400" dirty="0" err="1">
                <a:latin typeface="Arial Black" panose="020B0A04020102020204" pitchFamily="34" charset="0"/>
              </a:rPr>
              <a:t>батьком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§136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покинувши свою общину, </a:t>
            </a:r>
            <a:r>
              <a:rPr lang="ru-RU" sz="2400" dirty="0" err="1">
                <a:latin typeface="Arial Black" panose="020B0A04020102020204" pitchFamily="34" charset="0"/>
              </a:rPr>
              <a:t>втече</a:t>
            </a:r>
            <a:r>
              <a:rPr lang="ru-RU" sz="2400" dirty="0">
                <a:latin typeface="Arial Black" panose="020B0A04020102020204" pitchFamily="34" charset="0"/>
              </a:rPr>
              <a:t>, і </a:t>
            </a:r>
            <a:r>
              <a:rPr lang="ru-RU" sz="2400" dirty="0" err="1">
                <a:latin typeface="Arial Black" panose="020B0A04020102020204" pitchFamily="34" charset="0"/>
              </a:rPr>
              <a:t>після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цього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 дружина </a:t>
            </a:r>
            <a:r>
              <a:rPr lang="ru-RU" sz="2400" dirty="0" err="1">
                <a:latin typeface="Arial Black" panose="020B0A04020102020204" pitchFamily="34" charset="0"/>
              </a:rPr>
              <a:t>ввійде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іншого</a:t>
            </a:r>
            <a:r>
              <a:rPr lang="ru-RU" sz="2400" dirty="0">
                <a:latin typeface="Arial Black" panose="020B0A04020102020204" pitchFamily="34" charset="0"/>
              </a:rPr>
              <a:t>, то, коли </a:t>
            </a:r>
            <a:r>
              <a:rPr lang="ru-RU" sz="2400" dirty="0" err="1">
                <a:latin typeface="Arial Black" panose="020B0A04020102020204" pitchFamily="34" charset="0"/>
              </a:rPr>
              <a:t>цей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, повернувшись, </a:t>
            </a:r>
            <a:r>
              <a:rPr lang="ru-RU" sz="2400" dirty="0" err="1">
                <a:latin typeface="Arial Black" panose="020B0A04020102020204" pitchFamily="34" charset="0"/>
              </a:rPr>
              <a:t>захоче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взяти</a:t>
            </a:r>
            <a:r>
              <a:rPr lang="ru-RU" sz="2400" dirty="0">
                <a:latin typeface="Arial Black" panose="020B0A04020102020204" pitchFamily="34" charset="0"/>
              </a:rPr>
              <a:t> свою дружину, дружина </a:t>
            </a:r>
            <a:r>
              <a:rPr lang="ru-RU" sz="2400" dirty="0" err="1">
                <a:latin typeface="Arial Black" panose="020B0A04020102020204" pitchFamily="34" charset="0"/>
              </a:rPr>
              <a:t>втікача</a:t>
            </a:r>
            <a:r>
              <a:rPr lang="ru-RU" sz="2400" dirty="0">
                <a:latin typeface="Arial Black" panose="020B0A04020102020204" pitchFamily="34" charset="0"/>
              </a:rPr>
              <a:t> не повинна </a:t>
            </a:r>
            <a:r>
              <a:rPr lang="ru-RU" sz="2400" dirty="0" err="1">
                <a:latin typeface="Arial Black" panose="020B0A04020102020204" pitchFamily="34" charset="0"/>
              </a:rPr>
              <a:t>повернутися</a:t>
            </a:r>
            <a:r>
              <a:rPr lang="ru-RU" sz="2400" dirty="0">
                <a:latin typeface="Arial Black" panose="020B0A04020102020204" pitchFamily="34" charset="0"/>
              </a:rPr>
              <a:t> до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, через те, </a:t>
            </a:r>
            <a:r>
              <a:rPr lang="ru-RU" sz="2400" dirty="0" err="1">
                <a:latin typeface="Arial Black" panose="020B0A04020102020204" pitchFamily="34" charset="0"/>
              </a:rPr>
              <a:t>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знева­жив</a:t>
            </a:r>
            <a:r>
              <a:rPr lang="ru-RU" sz="2400" dirty="0">
                <a:latin typeface="Arial Black" panose="020B0A04020102020204" pitchFamily="34" charset="0"/>
              </a:rPr>
              <a:t> свою общину і </a:t>
            </a:r>
            <a:r>
              <a:rPr lang="ru-RU" sz="2400" dirty="0" err="1">
                <a:latin typeface="Arial Black" panose="020B0A04020102020204" pitchFamily="34" charset="0"/>
              </a:rPr>
              <a:t>втік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§138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вирішить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відринути</a:t>
            </a:r>
            <a:r>
              <a:rPr lang="ru-RU" sz="2400" dirty="0">
                <a:latin typeface="Arial Black" panose="020B0A04020102020204" pitchFamily="34" charset="0"/>
              </a:rPr>
              <a:t> свою </a:t>
            </a:r>
            <a:r>
              <a:rPr lang="ru-RU" sz="2400" dirty="0" smtClean="0">
                <a:latin typeface="Arial Black" panose="020B0A04020102020204" pitchFamily="34" charset="0"/>
              </a:rPr>
              <a:t>першу</a:t>
            </a: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дру­жину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latin typeface="Arial Black" panose="020B0A04020102020204" pitchFamily="34" charset="0"/>
              </a:rPr>
              <a:t>яка не народила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latin typeface="Arial Black" panose="020B0A04020102020204" pitchFamily="34" charset="0"/>
              </a:rPr>
              <a:t>, то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повинен </a:t>
            </a:r>
            <a:r>
              <a:rPr lang="ru-RU" sz="2400" dirty="0" err="1">
                <a:latin typeface="Arial Black" panose="020B0A04020102020204" pitchFamily="34" charset="0"/>
              </a:rPr>
              <a:t>віддати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їй</a:t>
            </a:r>
            <a:r>
              <a:rPr lang="ru-RU" sz="2400" dirty="0">
                <a:latin typeface="Arial Black" panose="020B0A04020102020204" pitchFamily="34" charset="0"/>
              </a:rPr>
              <a:t> все </a:t>
            </a:r>
            <a:r>
              <a:rPr lang="ru-RU" sz="2400" dirty="0" err="1">
                <a:latin typeface="Arial Black" panose="020B0A04020102020204" pitchFamily="34" charset="0"/>
              </a:rPr>
              <a:t>срібло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викупної</a:t>
            </a:r>
            <a:r>
              <a:rPr lang="ru-RU" sz="2400" dirty="0">
                <a:latin typeface="Arial Black" panose="020B0A04020102020204" pitchFamily="34" charset="0"/>
              </a:rPr>
              <a:t> плати і </a:t>
            </a:r>
            <a:r>
              <a:rPr lang="ru-RU" sz="2400" dirty="0" err="1">
                <a:latin typeface="Arial Black" panose="020B0A04020102020204" pitchFamily="34" charset="0"/>
              </a:rPr>
              <a:t>повернути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їй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посаг</a:t>
            </a:r>
            <a:r>
              <a:rPr lang="ru-RU" sz="2400" dirty="0">
                <a:latin typeface="Arial Black" panose="020B0A04020102020204" pitchFamily="34" charset="0"/>
              </a:rPr>
              <a:t>, принесений нею з дому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батька, і </a:t>
            </a:r>
            <a:r>
              <a:rPr lang="ru-RU" sz="2400" dirty="0" err="1">
                <a:latin typeface="Arial Black" panose="020B0A04020102020204" pitchFamily="34" charset="0"/>
              </a:rPr>
              <a:t>може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відринути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3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195" y="237845"/>
            <a:ext cx="103849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§152 </a:t>
            </a:r>
            <a:r>
              <a:rPr lang="ru-RU" sz="2400" dirty="0" err="1" smtClean="0">
                <a:latin typeface="Arial Black" panose="020B0A04020102020204" pitchFamily="34" charset="0"/>
              </a:rPr>
              <a:t>Якщо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у них </a:t>
            </a:r>
            <a:r>
              <a:rPr lang="ru-RU" sz="2400" dirty="0" err="1">
                <a:latin typeface="Arial Black" panose="020B0A04020102020204" pitchFamily="34" charset="0"/>
              </a:rPr>
              <a:t>утвориться</a:t>
            </a:r>
            <a:r>
              <a:rPr lang="ru-RU" sz="2400" dirty="0">
                <a:latin typeface="Arial Black" panose="020B0A04020102020204" pitchFamily="34" charset="0"/>
              </a:rPr>
              <a:t> борг </a:t>
            </a:r>
            <a:r>
              <a:rPr lang="ru-RU" sz="2400" dirty="0" err="1">
                <a:latin typeface="Arial Black" panose="020B0A04020102020204" pitchFamily="34" charset="0"/>
              </a:rPr>
              <a:t>після</a:t>
            </a:r>
            <a:r>
              <a:rPr lang="ru-RU" sz="2400" dirty="0">
                <a:latin typeface="Arial Black" panose="020B0A04020102020204" pitchFamily="34" charset="0"/>
              </a:rPr>
              <a:t> того, як </a:t>
            </a:r>
            <a:r>
              <a:rPr lang="ru-RU" sz="2400" dirty="0" err="1">
                <a:latin typeface="Arial Black" panose="020B0A04020102020204" pitchFamily="34" charset="0"/>
              </a:rPr>
              <a:t>ця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жінка</a:t>
            </a:r>
            <a:r>
              <a:rPr lang="ru-RU" sz="2400" dirty="0">
                <a:latin typeface="Arial Black" panose="020B0A04020102020204" pitchFamily="34" charset="0"/>
              </a:rPr>
              <a:t> вступить в </a:t>
            </a:r>
            <a:r>
              <a:rPr lang="ru-RU" sz="2400" dirty="0" err="1">
                <a:latin typeface="Arial Black" panose="020B0A04020102020204" pitchFamily="34" charset="0"/>
              </a:rPr>
              <a:t>дім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, вони разом </a:t>
            </a:r>
            <a:r>
              <a:rPr lang="ru-RU" sz="2400" dirty="0" err="1">
                <a:latin typeface="Arial Black" panose="020B0A04020102020204" pitchFamily="34" charset="0"/>
              </a:rPr>
              <a:t>відповідають</a:t>
            </a:r>
            <a:r>
              <a:rPr lang="ru-RU" sz="2400" dirty="0">
                <a:latin typeface="Arial Black" panose="020B0A04020102020204" pitchFamily="34" charset="0"/>
              </a:rPr>
              <a:t> перед </a:t>
            </a:r>
            <a:r>
              <a:rPr lang="ru-RU" sz="2400" dirty="0" err="1" smtClean="0">
                <a:latin typeface="Arial Black" panose="020B0A04020102020204" pitchFamily="34" charset="0"/>
              </a:rPr>
              <a:t>тамкаром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§153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дружина </a:t>
            </a:r>
            <a:r>
              <a:rPr lang="ru-RU" sz="2400" dirty="0" err="1">
                <a:latin typeface="Arial Black" panose="020B0A04020102020204" pitchFamily="34" charset="0"/>
              </a:rPr>
              <a:t>дасть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умертвити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зара­ди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іншого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мужчини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цю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жінку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слід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посадити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кіл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§167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візьме</a:t>
            </a:r>
            <a:r>
              <a:rPr lang="ru-RU" sz="2400" dirty="0">
                <a:latin typeface="Arial Black" panose="020B0A04020102020204" pitchFamily="34" charset="0"/>
              </a:rPr>
              <a:t> дружину і вона родить </a:t>
            </a:r>
            <a:r>
              <a:rPr lang="ru-RU" sz="2400" dirty="0" err="1">
                <a:latin typeface="Arial Black" panose="020B0A04020102020204" pitchFamily="34" charset="0"/>
              </a:rPr>
              <a:t>йому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latin typeface="Arial Black" panose="020B0A04020102020204" pitchFamily="34" charset="0"/>
              </a:rPr>
              <a:t>а </a:t>
            </a:r>
            <a:r>
              <a:rPr lang="ru-RU" sz="2400" dirty="0" err="1" smtClean="0">
                <a:latin typeface="Arial Black" panose="020B0A04020102020204" pitchFamily="34" charset="0"/>
              </a:rPr>
              <a:t>потім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ця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жінка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умре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після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смерті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він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візьме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собі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іншу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жінку</a:t>
            </a:r>
            <a:r>
              <a:rPr lang="ru-RU" sz="2400" dirty="0">
                <a:latin typeface="Arial Black" panose="020B0A04020102020204" pitchFamily="34" charset="0"/>
              </a:rPr>
              <a:t> і вона </a:t>
            </a:r>
            <a:r>
              <a:rPr lang="ru-RU" sz="2400" dirty="0" err="1">
                <a:latin typeface="Arial Black" panose="020B0A04020102020204" pitchFamily="34" charset="0"/>
              </a:rPr>
              <a:t>теж</a:t>
            </a:r>
            <a:r>
              <a:rPr lang="ru-RU" sz="2400" dirty="0">
                <a:latin typeface="Arial Black" panose="020B0A04020102020204" pitchFamily="34" charset="0"/>
              </a:rPr>
              <a:t> родить </a:t>
            </a:r>
            <a:r>
              <a:rPr lang="ru-RU" sz="2400" dirty="0" err="1"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latin typeface="Arial Black" panose="020B0A04020102020204" pitchFamily="34" charset="0"/>
              </a:rPr>
              <a:t>, а </a:t>
            </a:r>
            <a:r>
              <a:rPr lang="ru-RU" sz="2400" dirty="0" err="1">
                <a:latin typeface="Arial Black" panose="020B0A04020102020204" pitchFamily="34" charset="0"/>
              </a:rPr>
              <a:t>потім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батько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умре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діти</a:t>
            </a:r>
            <a:r>
              <a:rPr lang="ru-RU" sz="2400" dirty="0"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latin typeface="Arial Black" panose="020B0A04020102020204" pitchFamily="34" charset="0"/>
              </a:rPr>
              <a:t>по­винні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ділитися</a:t>
            </a:r>
            <a:r>
              <a:rPr lang="ru-RU" sz="2400" dirty="0">
                <a:latin typeface="Arial Black" panose="020B0A04020102020204" pitchFamily="34" charset="0"/>
              </a:rPr>
              <a:t> по матерях, вони </a:t>
            </a:r>
            <a:r>
              <a:rPr lang="ru-RU" sz="2400" dirty="0" err="1">
                <a:latin typeface="Arial Black" panose="020B0A04020102020204" pitchFamily="34" charset="0"/>
              </a:rPr>
              <a:t>повинні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взяти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посаг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своїх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ма­терів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поділити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майно</a:t>
            </a:r>
            <a:r>
              <a:rPr lang="ru-RU" sz="2400" dirty="0">
                <a:latin typeface="Arial Black" panose="020B0A04020102020204" pitchFamily="34" charset="0"/>
              </a:rPr>
              <a:t> в </a:t>
            </a:r>
            <a:r>
              <a:rPr lang="ru-RU" sz="2400" dirty="0" err="1">
                <a:latin typeface="Arial Black" panose="020B0A04020102020204" pitchFamily="34" charset="0"/>
              </a:rPr>
              <a:t>домі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їх</a:t>
            </a:r>
            <a:r>
              <a:rPr lang="ru-RU" sz="2400" dirty="0">
                <a:latin typeface="Arial Black" panose="020B0A04020102020204" pitchFamily="34" charset="0"/>
              </a:rPr>
              <a:t> батька </a:t>
            </a:r>
            <a:r>
              <a:rPr lang="ru-RU" sz="2400" dirty="0" err="1">
                <a:latin typeface="Arial Black" panose="020B0A04020102020204" pitchFamily="34" charset="0"/>
              </a:rPr>
              <a:t>нарівно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uk-UA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§185 </a:t>
            </a:r>
            <a:r>
              <a:rPr lang="ru-RU" sz="2400" dirty="0" err="1">
                <a:latin typeface="Arial Black" panose="020B0A04020102020204" pitchFamily="34" charset="0"/>
              </a:rPr>
              <a:t>Якщо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чоловік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усиновить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малолітнього</a:t>
            </a:r>
            <a:r>
              <a:rPr lang="ru-RU" sz="2400" dirty="0"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latin typeface="Arial Black" panose="020B0A04020102020204" pitchFamily="34" charset="0"/>
              </a:rPr>
              <a:t>своє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ім'я</a:t>
            </a:r>
            <a:r>
              <a:rPr lang="ru-RU" sz="2400" dirty="0"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latin typeface="Arial Black" panose="020B0A04020102020204" pitchFamily="34" charset="0"/>
              </a:rPr>
              <a:t>виростить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його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цього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приймака</a:t>
            </a:r>
            <a:r>
              <a:rPr lang="ru-RU" sz="2400" dirty="0">
                <a:latin typeface="Arial Black" panose="020B0A04020102020204" pitchFamily="34" charset="0"/>
              </a:rPr>
              <a:t> не </a:t>
            </a:r>
            <a:r>
              <a:rPr lang="ru-RU" sz="2400" dirty="0" err="1">
                <a:latin typeface="Arial Black" panose="020B0A04020102020204" pitchFamily="34" charset="0"/>
              </a:rPr>
              <a:t>можна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вимагати</a:t>
            </a:r>
            <a:r>
              <a:rPr lang="ru-RU" sz="2400" dirty="0">
                <a:latin typeface="Arial Black" panose="020B0A04020102020204" pitchFamily="34" charset="0"/>
              </a:rPr>
              <a:t> назад.</a:t>
            </a:r>
          </a:p>
        </p:txBody>
      </p:sp>
    </p:spTree>
    <p:extLst>
      <p:ext uri="{BB962C8B-B14F-4D97-AF65-F5344CB8AC3E}">
        <p14:creationId xmlns:p14="http://schemas.microsoft.com/office/powerpoint/2010/main" val="42793810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1088</Words>
  <Application>Microsoft Office PowerPoint</Application>
  <PresentationFormat>Широкий екран</PresentationFormat>
  <Paragraphs>67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user</cp:lastModifiedBy>
  <cp:revision>9</cp:revision>
  <dcterms:created xsi:type="dcterms:W3CDTF">2019-11-06T17:20:40Z</dcterms:created>
  <dcterms:modified xsi:type="dcterms:W3CDTF">2023-12-05T13:53:18Z</dcterms:modified>
</cp:coreProperties>
</file>