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66" r:id="rId7"/>
    <p:sldId id="265" r:id="rId8"/>
    <p:sldId id="275" r:id="rId9"/>
    <p:sldId id="273" r:id="rId10"/>
    <p:sldId id="276" r:id="rId11"/>
    <p:sldId id="277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04.12.2023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04.12.2023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мотиваційної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дошкільників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404664"/>
            <a:ext cx="7315200" cy="3340968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 err="1"/>
              <a:t>Розвиток</a:t>
            </a:r>
            <a:r>
              <a:rPr lang="ru-RU" sz="3600" dirty="0"/>
              <a:t> </a:t>
            </a:r>
            <a:r>
              <a:rPr lang="ru-RU" sz="3600" dirty="0" err="1"/>
              <a:t>мотиваційної</a:t>
            </a:r>
            <a:r>
              <a:rPr lang="ru-RU" sz="3600" dirty="0"/>
              <a:t> </a:t>
            </a:r>
            <a:r>
              <a:rPr lang="ru-RU" sz="3600" dirty="0" err="1"/>
              <a:t>сфери</a:t>
            </a:r>
            <a:r>
              <a:rPr lang="ru-RU" sz="3600" dirty="0"/>
              <a:t> у </a:t>
            </a:r>
            <a:r>
              <a:rPr lang="ru-RU" sz="3600" dirty="0" err="1"/>
              <a:t>дошкільників</a:t>
            </a:r>
            <a:r>
              <a:rPr lang="ru-RU" sz="3600" dirty="0"/>
              <a:t> є </a:t>
            </a:r>
            <a:r>
              <a:rPr lang="ru-RU" sz="3600" dirty="0" err="1"/>
              <a:t>важливим</a:t>
            </a:r>
            <a:r>
              <a:rPr lang="ru-RU" sz="3600" dirty="0"/>
              <a:t> аспектом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загального</a:t>
            </a:r>
            <a:r>
              <a:rPr lang="ru-RU" sz="3600" dirty="0"/>
              <a:t> </a:t>
            </a:r>
            <a:r>
              <a:rPr lang="ru-RU" sz="3600" dirty="0" err="1"/>
              <a:t>розвитку</a:t>
            </a:r>
            <a:r>
              <a:rPr lang="ru-RU" sz="3600" dirty="0"/>
              <a:t>. </a:t>
            </a:r>
            <a:r>
              <a:rPr lang="ru-RU" sz="3600" dirty="0" err="1"/>
              <a:t>Існує</a:t>
            </a:r>
            <a:r>
              <a:rPr lang="ru-RU" sz="3600" dirty="0"/>
              <a:t> </a:t>
            </a:r>
            <a:r>
              <a:rPr lang="ru-RU" sz="3600" dirty="0" err="1"/>
              <a:t>кілька</a:t>
            </a:r>
            <a:r>
              <a:rPr lang="ru-RU" sz="3600" dirty="0"/>
              <a:t> </a:t>
            </a:r>
            <a:r>
              <a:rPr lang="ru-RU" sz="3600" dirty="0" err="1"/>
              <a:t>способів</a:t>
            </a:r>
            <a:r>
              <a:rPr lang="ru-RU" sz="3600" dirty="0"/>
              <a:t> </a:t>
            </a:r>
            <a:r>
              <a:rPr lang="ru-RU" sz="3600" dirty="0" err="1"/>
              <a:t>керівництва</a:t>
            </a:r>
            <a:r>
              <a:rPr lang="ru-RU" sz="3600" dirty="0"/>
              <a:t> для </a:t>
            </a:r>
            <a:r>
              <a:rPr lang="ru-RU" sz="3600" dirty="0" err="1"/>
              <a:t>стимулювання</a:t>
            </a:r>
            <a:r>
              <a:rPr lang="ru-RU" sz="3600" dirty="0"/>
              <a:t> та </a:t>
            </a:r>
            <a:r>
              <a:rPr lang="ru-RU" sz="3600" dirty="0" err="1"/>
              <a:t>розвитку</a:t>
            </a:r>
            <a:r>
              <a:rPr lang="ru-RU" sz="3600" dirty="0"/>
              <a:t> </a:t>
            </a:r>
            <a:r>
              <a:rPr lang="ru-RU" sz="3600" dirty="0" err="1"/>
              <a:t>мотивації</a:t>
            </a:r>
            <a:r>
              <a:rPr lang="ru-RU" sz="3600" dirty="0"/>
              <a:t> у </a:t>
            </a:r>
            <a:r>
              <a:rPr lang="ru-RU" sz="3600" dirty="0" err="1"/>
              <a:t>малюків</a:t>
            </a:r>
            <a:r>
              <a:rPr lang="ru-RU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127448" y="5013176"/>
            <a:ext cx="8115419" cy="1944216"/>
          </a:xfrm>
        </p:spPr>
        <p:txBody>
          <a:bodyPr rtlCol="0">
            <a:normAutofit fontScale="90000"/>
          </a:bodyPr>
          <a:lstStyle/>
          <a:p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стимулюючого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: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закладу </a:t>
            </a:r>
            <a:r>
              <a:rPr lang="ru-RU" dirty="0" err="1"/>
              <a:t>чи</a:t>
            </a:r>
            <a:r>
              <a:rPr lang="ru-RU" dirty="0"/>
              <a:t> дому для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 </a:t>
            </a:r>
            <a:r>
              <a:rPr lang="ru-RU" dirty="0" err="1"/>
              <a:t>інтерактивними</a:t>
            </a:r>
            <a:r>
              <a:rPr lang="ru-RU" dirty="0"/>
              <a:t> </a:t>
            </a:r>
            <a:r>
              <a:rPr lang="ru-RU" dirty="0" err="1"/>
              <a:t>іграшками</a:t>
            </a:r>
            <a:r>
              <a:rPr lang="ru-RU" dirty="0"/>
              <a:t>, книгами, </a:t>
            </a:r>
            <a:r>
              <a:rPr lang="ru-RU" dirty="0" err="1"/>
              <a:t>матеріалами</a:t>
            </a:r>
            <a:r>
              <a:rPr lang="ru-RU" dirty="0"/>
              <a:t> для </a:t>
            </a:r>
            <a:r>
              <a:rPr lang="ru-RU" dirty="0" err="1"/>
              <a:t>малювання</a:t>
            </a:r>
            <a:r>
              <a:rPr lang="ru-RU" dirty="0"/>
              <a:t>, </a:t>
            </a:r>
            <a:r>
              <a:rPr lang="ru-RU" dirty="0" err="1"/>
              <a:t>ігор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розвиваючими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стимулювати</a:t>
            </a:r>
            <a:r>
              <a:rPr lang="ru-RU" dirty="0"/>
              <a:t> </a:t>
            </a:r>
            <a:r>
              <a:rPr lang="ru-RU" dirty="0" err="1"/>
              <a:t>допитливість</a:t>
            </a:r>
            <a:r>
              <a:rPr lang="ru-RU" dirty="0"/>
              <a:t> та </a:t>
            </a:r>
            <a:r>
              <a:rPr lang="ru-RU" dirty="0" err="1"/>
              <a:t>інтерес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Девочка держит мороженое в рожке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/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49CA9A7-B4F3-4CBB-A04B-EF21E29F3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5" r="12992"/>
          <a:stretch/>
        </p:blipFill>
        <p:spPr>
          <a:xfrm>
            <a:off x="5591944" y="1556792"/>
            <a:ext cx="3547647" cy="268885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16080" y="1725504"/>
            <a:ext cx="4896544" cy="3098601"/>
          </a:xfrm>
        </p:spPr>
        <p:txBody>
          <a:bodyPr rtlCol="0">
            <a:noAutofit/>
          </a:bodyPr>
          <a:lstStyle/>
          <a:p>
            <a:r>
              <a:rPr lang="ru-RU" sz="2800" b="1" dirty="0" err="1"/>
              <a:t>Підтримка</a:t>
            </a:r>
            <a:r>
              <a:rPr lang="ru-RU" sz="2800" b="1" dirty="0"/>
              <a:t> </a:t>
            </a:r>
            <a:r>
              <a:rPr lang="ru-RU" sz="2800" b="1" dirty="0" err="1"/>
              <a:t>самостійності</a:t>
            </a:r>
            <a:r>
              <a:rPr lang="ru-RU" sz="2800" b="1" dirty="0"/>
              <a:t> та </a:t>
            </a:r>
            <a:r>
              <a:rPr lang="ru-RU" sz="2800" b="1" dirty="0" err="1"/>
              <a:t>вибору</a:t>
            </a:r>
            <a:r>
              <a:rPr lang="ru-RU" sz="2800" dirty="0"/>
              <a:t>: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дітям</a:t>
            </a:r>
            <a:r>
              <a:rPr lang="ru-RU" sz="2800" dirty="0"/>
              <a:t> </a:t>
            </a:r>
            <a:r>
              <a:rPr lang="ru-RU" sz="2800" dirty="0" err="1"/>
              <a:t>обирати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предмети</a:t>
            </a:r>
            <a:r>
              <a:rPr lang="ru-RU" sz="2800" dirty="0"/>
              <a:t> для </a:t>
            </a:r>
            <a:r>
              <a:rPr lang="ru-RU" sz="2800" dirty="0" err="1"/>
              <a:t>гри</a:t>
            </a:r>
            <a:r>
              <a:rPr lang="ru-RU" sz="2800" dirty="0"/>
              <a:t>, </a:t>
            </a:r>
            <a:r>
              <a:rPr lang="ru-RU" sz="2800" dirty="0" err="1"/>
              <a:t>дозволяючи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розвивати</a:t>
            </a:r>
            <a:r>
              <a:rPr lang="ru-RU" sz="2800" dirty="0"/>
              <a:t> </a:t>
            </a:r>
            <a:r>
              <a:rPr lang="ru-RU" sz="2800" dirty="0" err="1"/>
              <a:t>власну</a:t>
            </a:r>
            <a:r>
              <a:rPr lang="ru-RU" sz="2800" dirty="0"/>
              <a:t> волю та </a:t>
            </a:r>
            <a:r>
              <a:rPr lang="ru-RU" sz="2800" dirty="0" err="1"/>
              <a:t>самостійність</a:t>
            </a:r>
            <a:r>
              <a:rPr lang="ru-RU" sz="2800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A99F88-9B42-4365-9351-7E10FEE515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797" r="5797"/>
          <a:stretch>
            <a:fillRect/>
          </a:stretch>
        </p:blipFill>
        <p:spPr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72920-99A2-4625-936B-F94A5F4C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1340768"/>
            <a:ext cx="7315200" cy="231757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Похвала та </a:t>
            </a:r>
            <a:r>
              <a:rPr lang="ru-RU" sz="3200" dirty="0" err="1"/>
              <a:t>підтримка</a:t>
            </a:r>
            <a:r>
              <a:rPr lang="ru-RU" sz="3200" dirty="0"/>
              <a:t>: </a:t>
            </a:r>
            <a:r>
              <a:rPr lang="ru-RU" sz="3200" dirty="0" err="1"/>
              <a:t>Важливо</a:t>
            </a:r>
            <a:r>
              <a:rPr lang="ru-RU" sz="3200" dirty="0"/>
              <a:t> </a:t>
            </a:r>
            <a:r>
              <a:rPr lang="ru-RU" sz="3200" dirty="0" err="1"/>
              <a:t>похвалювати</a:t>
            </a:r>
            <a:r>
              <a:rPr lang="ru-RU" sz="3200" dirty="0"/>
              <a:t> </a:t>
            </a:r>
            <a:r>
              <a:rPr lang="ru-RU" sz="3200" dirty="0" err="1"/>
              <a:t>дошкільників</a:t>
            </a:r>
            <a:r>
              <a:rPr lang="ru-RU" sz="3200" dirty="0"/>
              <a:t> за </a:t>
            </a:r>
            <a:r>
              <a:rPr lang="ru-RU" sz="3200" dirty="0" err="1"/>
              <a:t>їхні</a:t>
            </a:r>
            <a:r>
              <a:rPr lang="ru-RU" sz="3200" dirty="0"/>
              <a:t> </a:t>
            </a:r>
            <a:r>
              <a:rPr lang="ru-RU" sz="3200" dirty="0" err="1"/>
              <a:t>зусилля</a:t>
            </a:r>
            <a:r>
              <a:rPr lang="ru-RU" sz="3200" dirty="0"/>
              <a:t> та </a:t>
            </a:r>
            <a:r>
              <a:rPr lang="ru-RU" sz="3200" dirty="0" err="1"/>
              <a:t>досягнення</a:t>
            </a:r>
            <a:r>
              <a:rPr lang="ru-RU" sz="3200" dirty="0"/>
              <a:t>. Позитивна </a:t>
            </a:r>
            <a:r>
              <a:rPr lang="ru-RU" sz="3200" dirty="0" err="1"/>
              <a:t>підтримка</a:t>
            </a:r>
            <a:r>
              <a:rPr lang="ru-RU" sz="3200" dirty="0"/>
              <a:t> </a:t>
            </a:r>
            <a:r>
              <a:rPr lang="ru-RU" sz="3200" dirty="0" err="1"/>
              <a:t>допомагає</a:t>
            </a:r>
            <a:r>
              <a:rPr lang="ru-RU" sz="3200" dirty="0"/>
              <a:t> </a:t>
            </a:r>
            <a:r>
              <a:rPr lang="ru-RU" sz="3200" dirty="0" err="1"/>
              <a:t>укріплювати</a:t>
            </a:r>
            <a:r>
              <a:rPr lang="ru-RU" sz="3200" dirty="0"/>
              <a:t> </a:t>
            </a:r>
            <a:r>
              <a:rPr lang="ru-RU" sz="3200" dirty="0" err="1"/>
              <a:t>самооцінку</a:t>
            </a:r>
            <a:r>
              <a:rPr lang="ru-RU" sz="3200" dirty="0"/>
              <a:t> та </a:t>
            </a:r>
            <a:r>
              <a:rPr lang="ru-RU" sz="3200" dirty="0" err="1"/>
              <a:t>мотивацію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2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BAE2B8-158D-4532-8158-CAF8A4986ED5}"/>
              </a:ext>
            </a:extLst>
          </p:cNvPr>
          <p:cNvSpPr/>
          <p:nvPr/>
        </p:nvSpPr>
        <p:spPr>
          <a:xfrm>
            <a:off x="5447928" y="62068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Цікаві</a:t>
            </a:r>
            <a:r>
              <a:rPr lang="ru-RU" sz="2400" dirty="0"/>
              <a:t> та </a:t>
            </a:r>
            <a:r>
              <a:rPr lang="ru-RU" sz="2400" dirty="0" err="1"/>
              <a:t>розвиваючі</a:t>
            </a:r>
            <a:r>
              <a:rPr lang="ru-RU" sz="2400" dirty="0"/>
              <a:t> </a:t>
            </a:r>
            <a:r>
              <a:rPr lang="ru-RU" sz="2400" dirty="0" err="1"/>
              <a:t>завдання</a:t>
            </a:r>
            <a:r>
              <a:rPr lang="ru-RU" sz="2400" dirty="0"/>
              <a:t>: </a:t>
            </a:r>
            <a:r>
              <a:rPr lang="ru-RU" sz="2400" dirty="0" err="1"/>
              <a:t>Задачі</a:t>
            </a:r>
            <a:r>
              <a:rPr lang="ru-RU" sz="2400" dirty="0"/>
              <a:t> та </a:t>
            </a:r>
            <a:r>
              <a:rPr lang="ru-RU" sz="2400" dirty="0" err="1"/>
              <a:t>ігри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стимулюють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досліджувати</a:t>
            </a:r>
            <a:r>
              <a:rPr lang="ru-RU" sz="2400" dirty="0"/>
              <a:t>,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,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творчість</a:t>
            </a:r>
            <a:r>
              <a:rPr lang="ru-RU" sz="2400" dirty="0"/>
              <a:t> та </a:t>
            </a:r>
            <a:r>
              <a:rPr lang="ru-RU" sz="2400" dirty="0" err="1"/>
              <a:t>креативність</a:t>
            </a:r>
            <a:r>
              <a:rPr lang="ru-RU" sz="2400" dirty="0"/>
              <a:t>, </a:t>
            </a:r>
            <a:r>
              <a:rPr lang="ru-RU" sz="2400" dirty="0" err="1"/>
              <a:t>сприяють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мотивації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Увага</a:t>
            </a:r>
            <a:r>
              <a:rPr lang="ru-RU" sz="2400" dirty="0"/>
              <a:t> до </a:t>
            </a:r>
            <a:r>
              <a:rPr lang="ru-RU" sz="2400" dirty="0" err="1"/>
              <a:t>індивідуальних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: </a:t>
            </a:r>
            <a:r>
              <a:rPr lang="ru-RU" sz="2400" dirty="0" err="1"/>
              <a:t>Важливо</a:t>
            </a:r>
            <a:r>
              <a:rPr lang="ru-RU" sz="2400" dirty="0"/>
              <a:t> </a:t>
            </a:r>
            <a:r>
              <a:rPr lang="ru-RU" sz="2400" dirty="0" err="1"/>
              <a:t>враховувати</a:t>
            </a:r>
            <a:r>
              <a:rPr lang="ru-RU" sz="2400" dirty="0"/>
              <a:t> </a:t>
            </a:r>
            <a:r>
              <a:rPr lang="ru-RU" sz="2400" dirty="0" err="1"/>
              <a:t>індивідуальні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кожної</a:t>
            </a:r>
            <a:r>
              <a:rPr lang="ru-RU" sz="2400" dirty="0"/>
              <a:t> </a:t>
            </a:r>
            <a:r>
              <a:rPr lang="ru-RU" sz="2400" dirty="0" err="1"/>
              <a:t>дитини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зацікавлені</a:t>
            </a:r>
            <a:r>
              <a:rPr lang="ru-RU" sz="2400" dirty="0"/>
              <a:t> у </a:t>
            </a:r>
            <a:r>
              <a:rPr lang="ru-RU" sz="2400" dirty="0" err="1"/>
              <a:t>музиці</a:t>
            </a:r>
            <a:r>
              <a:rPr lang="ru-RU" sz="2400" dirty="0"/>
              <a:t>, </a:t>
            </a:r>
            <a:r>
              <a:rPr lang="ru-RU" sz="2400" dirty="0" err="1"/>
              <a:t>інші</a:t>
            </a:r>
            <a:r>
              <a:rPr lang="ru-RU" sz="2400" dirty="0"/>
              <a:t> - у </a:t>
            </a:r>
            <a:r>
              <a:rPr lang="ru-RU" sz="2400" dirty="0" err="1"/>
              <a:t>малюванні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конструюванні</a:t>
            </a:r>
            <a:r>
              <a:rPr lang="ru-RU" sz="2400" dirty="0"/>
              <a:t>. </a:t>
            </a:r>
            <a:r>
              <a:rPr lang="ru-RU" sz="2400" dirty="0" err="1"/>
              <a:t>Підтримка</a:t>
            </a:r>
            <a:r>
              <a:rPr lang="ru-RU" sz="2400" dirty="0"/>
              <a:t> </a:t>
            </a:r>
            <a:r>
              <a:rPr lang="ru-RU" sz="2400" dirty="0" err="1"/>
              <a:t>цих</a:t>
            </a:r>
            <a:r>
              <a:rPr lang="ru-RU" sz="2400" dirty="0"/>
              <a:t> </a:t>
            </a:r>
            <a:r>
              <a:rPr lang="ru-RU" sz="2400" dirty="0" err="1"/>
              <a:t>інтересів</a:t>
            </a:r>
            <a:r>
              <a:rPr lang="ru-RU" sz="2400" dirty="0"/>
              <a:t> </a:t>
            </a:r>
            <a:r>
              <a:rPr lang="ru-RU" sz="2400" dirty="0" err="1"/>
              <a:t>сприятиме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мотивації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924638-C811-432F-A3D9-616189353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637439"/>
            <a:ext cx="4730676" cy="286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2D39F3-2D30-4E48-86AB-2EB82DCD97B9}"/>
              </a:ext>
            </a:extLst>
          </p:cNvPr>
          <p:cNvSpPr/>
          <p:nvPr/>
        </p:nvSpPr>
        <p:spPr>
          <a:xfrm>
            <a:off x="6096000" y="1052736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/>
              <a:t>Заохочення</a:t>
            </a:r>
            <a:r>
              <a:rPr lang="ru-RU" sz="2400" dirty="0"/>
              <a:t> </a:t>
            </a:r>
            <a:r>
              <a:rPr lang="ru-RU" sz="2400" dirty="0" err="1"/>
              <a:t>співпраці</a:t>
            </a:r>
            <a:r>
              <a:rPr lang="ru-RU" sz="2400" dirty="0"/>
              <a:t> та </a:t>
            </a:r>
            <a:r>
              <a:rPr lang="ru-RU" sz="2400" dirty="0" err="1"/>
              <a:t>соціальної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: </a:t>
            </a:r>
            <a:r>
              <a:rPr lang="ru-RU" sz="2400" dirty="0" err="1"/>
              <a:t>Сприяння</a:t>
            </a:r>
            <a:r>
              <a:rPr lang="ru-RU" sz="2400" dirty="0"/>
              <a:t> </a:t>
            </a:r>
            <a:r>
              <a:rPr lang="ru-RU" sz="2400" dirty="0" err="1"/>
              <a:t>співпраці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дітьми</a:t>
            </a:r>
            <a:r>
              <a:rPr lang="ru-RU" sz="2400" dirty="0"/>
              <a:t>, </a:t>
            </a:r>
            <a:r>
              <a:rPr lang="ru-RU" sz="2400" dirty="0" err="1"/>
              <a:t>спільним</a:t>
            </a:r>
            <a:r>
              <a:rPr lang="ru-RU" sz="2400" dirty="0"/>
              <a:t> </a:t>
            </a:r>
            <a:r>
              <a:rPr lang="ru-RU" sz="2400" dirty="0" err="1"/>
              <a:t>ігровим</a:t>
            </a:r>
            <a:r>
              <a:rPr lang="ru-RU" sz="2400" dirty="0"/>
              <a:t> </a:t>
            </a:r>
            <a:r>
              <a:rPr lang="ru-RU" sz="2400" dirty="0" err="1"/>
              <a:t>досвідом</a:t>
            </a:r>
            <a:r>
              <a:rPr lang="ru-RU" sz="2400" dirty="0"/>
              <a:t> та </a:t>
            </a:r>
            <a:r>
              <a:rPr lang="ru-RU" sz="2400" dirty="0" err="1"/>
              <a:t>взаємодією</a:t>
            </a:r>
            <a:r>
              <a:rPr lang="ru-RU" sz="2400" dirty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формуванню</a:t>
            </a:r>
            <a:r>
              <a:rPr lang="ru-RU" sz="2400" dirty="0"/>
              <a:t> </a:t>
            </a:r>
            <a:r>
              <a:rPr lang="ru-RU" sz="2400" dirty="0" err="1"/>
              <a:t>мотивації</a:t>
            </a:r>
            <a:r>
              <a:rPr lang="ru-RU" sz="2400" dirty="0"/>
              <a:t> через </a:t>
            </a:r>
            <a:r>
              <a:rPr lang="ru-RU" sz="2400" dirty="0" err="1"/>
              <a:t>спільні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dirty="0" err="1"/>
              <a:t>Створення</a:t>
            </a:r>
            <a:r>
              <a:rPr lang="ru-RU" sz="2400" dirty="0"/>
              <a:t> ритму та </a:t>
            </a:r>
            <a:r>
              <a:rPr lang="ru-RU" sz="2400" dirty="0" err="1"/>
              <a:t>стабільності</a:t>
            </a:r>
            <a:r>
              <a:rPr lang="ru-RU" sz="2400" dirty="0"/>
              <a:t>: Режим дня та </a:t>
            </a:r>
            <a:r>
              <a:rPr lang="ru-RU" sz="2400" dirty="0" err="1"/>
              <a:t>чітке</a:t>
            </a:r>
            <a:r>
              <a:rPr lang="ru-RU" sz="2400" dirty="0"/>
              <a:t> </a:t>
            </a:r>
            <a:r>
              <a:rPr lang="ru-RU" sz="2400" dirty="0" err="1"/>
              <a:t>планування</a:t>
            </a:r>
            <a:r>
              <a:rPr lang="ru-RU" sz="2400" dirty="0"/>
              <a:t> </a:t>
            </a:r>
            <a:r>
              <a:rPr lang="ru-RU" sz="2400" dirty="0" err="1"/>
              <a:t>допомагають</a:t>
            </a:r>
            <a:r>
              <a:rPr lang="ru-RU" sz="2400" dirty="0"/>
              <a:t> </a:t>
            </a:r>
            <a:r>
              <a:rPr lang="ru-RU" sz="2400" dirty="0" err="1"/>
              <a:t>дітям</a:t>
            </a:r>
            <a:r>
              <a:rPr lang="ru-RU" sz="2400" dirty="0"/>
              <a:t> </a:t>
            </a:r>
            <a:r>
              <a:rPr lang="ru-RU" sz="2400" dirty="0" err="1"/>
              <a:t>розвивати</a:t>
            </a:r>
            <a:r>
              <a:rPr lang="ru-RU" sz="2400" dirty="0"/>
              <a:t> </a:t>
            </a:r>
            <a:r>
              <a:rPr lang="ru-RU" sz="2400" dirty="0" err="1"/>
              <a:t>стійкість</a:t>
            </a:r>
            <a:r>
              <a:rPr lang="ru-RU" sz="2400" dirty="0"/>
              <a:t>, </a:t>
            </a:r>
            <a:r>
              <a:rPr lang="ru-RU" sz="2400" dirty="0" err="1"/>
              <a:t>дисципліну</a:t>
            </a:r>
            <a:r>
              <a:rPr lang="ru-RU" sz="2400" dirty="0"/>
              <a:t> та </a:t>
            </a:r>
            <a:r>
              <a:rPr lang="ru-RU" sz="2400" dirty="0" err="1"/>
              <a:t>відчуття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сприяє</a:t>
            </a:r>
            <a:r>
              <a:rPr lang="ru-RU" sz="2400" dirty="0"/>
              <a:t> </a:t>
            </a:r>
            <a:r>
              <a:rPr lang="ru-RU" sz="2400" dirty="0" err="1"/>
              <a:t>їхній</a:t>
            </a:r>
            <a:r>
              <a:rPr lang="ru-RU" sz="2400" dirty="0"/>
              <a:t> </a:t>
            </a:r>
            <a:r>
              <a:rPr lang="ru-RU" sz="2400" dirty="0" err="1"/>
              <a:t>мотивації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58797D-DDE5-4108-A850-9DB95942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772816"/>
            <a:ext cx="481585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F6EEE-19EA-4FA5-AA41-F58BD7F41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FACCCF1-BD49-47AF-A335-99468456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16632"/>
            <a:ext cx="813690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Ці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методи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можуть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застосовуватися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окремо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чи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комбінуватися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для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досягнення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найкращих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результатів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у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розвитку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мотивації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 у </a:t>
            </a:r>
            <a:r>
              <a:rPr kumimoji="0" lang="ru-RU" altLang="ru-RU" sz="4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дошкільників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öhne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18</TotalTime>
  <Words>301</Words>
  <Application>Microsoft Office PowerPoint</Application>
  <PresentationFormat>Широкоэкранный</PresentationFormat>
  <Paragraphs>21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Söhne</vt:lpstr>
      <vt:lpstr>Times New Roman</vt:lpstr>
      <vt:lpstr>Дети-друзья 16 х 9</vt:lpstr>
      <vt:lpstr>Способи керівництва розвитком мотиваційної сфери дошкільників».</vt:lpstr>
      <vt:lpstr>Розвиток мотиваційної сфери у дошкільників є важливим аспектом їх загального розвитку. Існує кілька способів керівництва для стимулювання та розвитку мотивації у малюків:</vt:lpstr>
      <vt:lpstr>Створення стимулюючого середовища: Забезпечення дошкільного закладу чи дому для дитини різноманітними інтерактивними іграшками, книгами, матеріалами для малювання, ігор та іншими розвиваючими засобами, які допомагають стимулювати допитливість та інтерес. </vt:lpstr>
      <vt:lpstr>Презентация PowerPoint</vt:lpstr>
      <vt:lpstr>Похвала та підтримка: Важливо похвалювати дошкільників за їхні зусилля та досягнення. Позитивна підтримка допомагає укріплювати самооцінку та мотивацію.</vt:lpstr>
      <vt:lpstr>Презентация PowerPoint</vt:lpstr>
      <vt:lpstr>Презентация PowerPoint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Способи керівництва розвитком мотиваційної сфери дошкільників».</dc:title>
  <dc:creator>user</dc:creator>
  <cp:keywords/>
  <cp:lastModifiedBy>user</cp:lastModifiedBy>
  <cp:revision>2</cp:revision>
  <dcterms:created xsi:type="dcterms:W3CDTF">2023-10-28T19:51:12Z</dcterms:created>
  <dcterms:modified xsi:type="dcterms:W3CDTF">2023-12-04T10:17:01Z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