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22C3B-8412-4D33-B7AF-D66808568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55DCE9-13CE-4228-872A-C5B32A543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F90FE-BFFF-45F7-82A4-04807AEB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FD840-4365-4901-B877-D83AB15E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24CAC-A4A3-40DC-9089-974882E5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0C95E-6CAE-44DE-809F-A32F3CE4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F5304F-64AB-4808-9DE3-2FBB824CA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548D2-9CB4-4BA3-BE17-127F4289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DA68C-8FC2-406A-8BB4-DE2F2958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A3F95B-91D4-49C6-96D6-E88D4C02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1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7B7254-0E3C-4C4B-B4DA-7EA95811C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3DE4A7-795A-4020-9492-910F2E857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67660B-D920-4D66-9EE4-8B963E41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6D1A85-F693-4989-BC65-B19B87D2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57B12-70D4-4AB6-BB4A-470C225E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0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47E29-9C63-493B-B073-5736EFFE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052BC-49A5-47E4-B6A4-44DB0FF99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45804E-5305-4EBC-8FCA-2E8E744D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99611-BA40-42C7-B5E7-27080256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4B38F-51C2-4892-AAC6-0F2904A3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2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C9004-91E8-4314-98A5-BCB36D5E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608B63-1390-4C5C-B22C-85DA8BEE4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3F3A3C-55C8-4D88-866F-95BE4D96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95749-83CA-4C3D-B2EE-664AA8A5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50AAA-EA57-4BD6-9122-7F1BDD27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9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3D68A-8005-4094-964B-AA2AEE82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65901-ED0B-4204-B3E4-BF73AD279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8AC47E-51BB-48B2-9C7E-1AC6B0D29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3F8A46-DBB2-4FCB-B04E-76750EDA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DC80E8-316F-45DB-9405-FCC3F392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739D4E-5D16-4C8E-B601-6CBE9092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4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695FF-8720-4357-8CD6-7E3CFE51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51A7D-7597-444D-ADD0-5B17B780B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705E-234A-4396-8A1F-9F98F019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796DF1-38FD-463A-AB1C-EF77C87D8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92D1C8-4CAA-4C52-BC6C-91BDF503E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989D5A-EDC1-4704-84F6-208AD8B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ABF86E-8414-4C45-A37C-530DD607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35F5A2-6731-4065-B760-2C6150A8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5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578FC-F6D2-427D-8908-6FF1835E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9BF479-A5B0-4120-9BDE-956F41E6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639DE-C7FA-4216-8978-59EBEBCA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B20D16-D21B-49C2-85B9-6FF80639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7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6B2B10-9350-425C-A3B3-19680638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88B1C1-3A07-470F-ACE8-78C05337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922764-B6C6-433E-85BC-046B5EE9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3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3DBA6-A389-4980-BCF7-0720E47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A1131-E30F-4538-B611-D66A160B6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A5F74E-092B-4EAE-95D0-64030C08A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C18FE-C322-48CC-85F6-4F8FDCE4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BEFD0A-C138-4611-A150-597DA6FF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ECA154-1EA4-42E6-986B-26CE3632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5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27D59-3B39-459C-9840-7729D6D7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218C80-23B8-488A-9DB2-2A429C469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3A724A-2382-4A8F-BE77-EA7492A7E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2E482-67B3-4FF4-A66F-ABFF8721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24CC3E-126B-4F8A-8A3C-860AE148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E8909D-2846-4C24-9380-69B4981D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9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B17B6-204E-4D77-B3B5-9DAE9BDE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A0540F-FEB3-4B63-8E2E-8019D6E9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1710A-11A4-40DF-B5EE-6CBA7F728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6378-DE30-44D3-A5C0-FF73678DECDA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15AE7-0252-4331-8C18-305ED40E4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1EC4F9-C70D-43BD-BA1A-4EB64D67A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5538E-6DE2-4D40-8058-A5D9DB9C0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1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86A473-7E41-4C6B-B6A6-73A0CDA3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" r="1254"/>
          <a:stretch/>
        </p:blipFill>
        <p:spPr>
          <a:xfrm>
            <a:off x="0" y="0"/>
            <a:ext cx="12192000" cy="69658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CEC81-02BE-45B1-BB76-FAF75B7DE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4" b="19626"/>
          <a:stretch/>
        </p:blipFill>
        <p:spPr>
          <a:xfrm>
            <a:off x="8148320" y="3273030"/>
            <a:ext cx="4582160" cy="3692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5838E7-B113-4761-9535-1F42B624C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239" y="1639340"/>
            <a:ext cx="3238597" cy="43347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C20F28-24B4-45EF-8DBC-348E85465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116" y="1713353"/>
            <a:ext cx="2791484" cy="39518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DCF252-A5F3-44AE-AA59-67C356915D0C}"/>
              </a:ext>
            </a:extLst>
          </p:cNvPr>
          <p:cNvSpPr/>
          <p:nvPr/>
        </p:nvSpPr>
        <p:spPr>
          <a:xfrm>
            <a:off x="7209890" y="257294"/>
            <a:ext cx="461517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txBody>
          <a:bodyPr wrap="none">
            <a:spAutoFit/>
          </a:bodyPr>
          <a:lstStyle/>
          <a:p>
            <a:r>
              <a:rPr lang="ru-RU" sz="9600" dirty="0"/>
              <a:t>Колобок</a:t>
            </a:r>
          </a:p>
        </p:txBody>
      </p:sp>
    </p:spTree>
    <p:extLst>
      <p:ext uri="{BB962C8B-B14F-4D97-AF65-F5344CB8AC3E}">
        <p14:creationId xmlns:p14="http://schemas.microsoft.com/office/powerpoint/2010/main" val="372915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828C52-4A64-487D-9384-836A9338F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" t="4704" r="2958" b="70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14059D-1526-4C39-9BAC-2939D234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311" y="2382544"/>
            <a:ext cx="2563744" cy="36365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4B93EA-2693-43BD-A20F-0E6CFA58A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11906" y="2302646"/>
            <a:ext cx="2774922" cy="3716414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780AB13D-0248-41B2-BF7E-C56075666AE3}"/>
              </a:ext>
            </a:extLst>
          </p:cNvPr>
          <p:cNvSpPr/>
          <p:nvPr/>
        </p:nvSpPr>
        <p:spPr>
          <a:xfrm>
            <a:off x="7769182" y="838940"/>
            <a:ext cx="2136799" cy="149929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B2FEFEB9-242A-4B82-83C8-7E0B60956D3E}"/>
              </a:ext>
            </a:extLst>
          </p:cNvPr>
          <p:cNvSpPr/>
          <p:nvPr/>
        </p:nvSpPr>
        <p:spPr>
          <a:xfrm>
            <a:off x="5239512" y="1367234"/>
            <a:ext cx="1442415" cy="109250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F23F93-7FF8-4C18-A4EC-00EEC05DD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045" y="1168814"/>
            <a:ext cx="984634" cy="9846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0A3A3B-2155-4CD5-89BD-0ECC3DE31D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18" r="25511"/>
          <a:stretch/>
        </p:blipFill>
        <p:spPr>
          <a:xfrm>
            <a:off x="5594068" y="1566705"/>
            <a:ext cx="722377" cy="7715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BB801F-33A6-4A25-93FE-2274CD6F2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5969" y="1270325"/>
            <a:ext cx="781612" cy="7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BD9C6-E7DB-4B10-A9A1-0C40090FF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" t="6214" r="2559" b="27364"/>
          <a:stretch/>
        </p:blipFill>
        <p:spPr>
          <a:xfrm>
            <a:off x="-1" y="-2"/>
            <a:ext cx="12260063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583ACF-AB38-477B-ABBF-741928CFC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967" y="4555944"/>
            <a:ext cx="1947689" cy="19476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F6E209-A91B-4E79-8E66-35591DFE63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153"/>
          <a:stretch/>
        </p:blipFill>
        <p:spPr>
          <a:xfrm>
            <a:off x="-3797410" y="3080328"/>
            <a:ext cx="3797409" cy="37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74219 -0.00047 " pathEditMode="relative" rAng="0" ptsTypes="AA">
                                      <p:cBhvr>
                                        <p:cTn id="6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A33DBA-504A-4350-9DAF-8DDD628F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7D34D7-DA9F-45C3-92DC-051988950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238" y="3758103"/>
            <a:ext cx="1045871" cy="104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3086 -2.59259E-6 C 0.04467 -2.59259E-6 0.06185 0.0419 0.06185 0.07593 L 0.06185 0.15209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5 0.15209 L -0.00937 0.09537 C -0.02408 0.08241 -0.04622 0.07616 -0.0694 0.07616 C -0.09609 0.07616 -0.11731 0.08241 -0.13203 0.09537 L -0.20286 0.15209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86 0.15209 L -0.4263 0.39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3CFB7-F674-47D9-987A-38AA26A8B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1DD66C-339A-46B9-9321-F86CDE826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700" y="2628241"/>
            <a:ext cx="1178717" cy="11749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574F8A-E75B-41A8-A0B2-FD3EB05CF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9655" y="2459567"/>
            <a:ext cx="1777183" cy="2449785"/>
          </a:xfrm>
          <a:prstGeom prst="rect">
            <a:avLst/>
          </a:prstGeo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550EBB79-CE82-4156-B4C6-C3850CB6A215}"/>
              </a:ext>
            </a:extLst>
          </p:cNvPr>
          <p:cNvSpPr/>
          <p:nvPr/>
        </p:nvSpPr>
        <p:spPr>
          <a:xfrm>
            <a:off x="7435487" y="1154097"/>
            <a:ext cx="1735145" cy="1352223"/>
          </a:xfrm>
          <a:prstGeom prst="cloudCallout">
            <a:avLst>
              <a:gd name="adj1" fmla="val -24295"/>
              <a:gd name="adj2" fmla="val 67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D118EA-700D-4732-B745-3AFF26DB8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674" y="2885694"/>
            <a:ext cx="1566808" cy="12802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1B653A-7AEE-494F-B92F-085DB673C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097" y="1301247"/>
            <a:ext cx="1057922" cy="10579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90CE44-341D-467E-9CA1-FE195EAA0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620" y="1473792"/>
            <a:ext cx="890877" cy="8853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1E909E-45C6-455B-B90C-AF7B2F2FC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686" y="3054843"/>
            <a:ext cx="748314" cy="7483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D83260-E6C0-45C6-8F65-25D98FD553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179" y="3118814"/>
            <a:ext cx="773798" cy="7260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1D5294-6059-4B3E-8870-4179596A395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2048" b="12048"/>
          <a:stretch/>
        </p:blipFill>
        <p:spPr>
          <a:xfrm>
            <a:off x="5327921" y="3071317"/>
            <a:ext cx="748314" cy="7483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7080DE-2961-4593-BC32-85122F06D5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4097" y="1473792"/>
            <a:ext cx="984319" cy="7168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1AC989-0E53-4C0C-9293-2FB80A53AB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84506" y="3768765"/>
            <a:ext cx="2764843" cy="3230886"/>
          </a:xfrm>
          <a:prstGeom prst="rect">
            <a:avLst/>
          </a:prstGeom>
        </p:spPr>
      </p:pic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3CC307BB-FBAA-457C-8ADD-FCA9DBC97CCF}"/>
              </a:ext>
            </a:extLst>
          </p:cNvPr>
          <p:cNvSpPr/>
          <p:nvPr/>
        </p:nvSpPr>
        <p:spPr>
          <a:xfrm>
            <a:off x="9442281" y="2121952"/>
            <a:ext cx="1911096" cy="135222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91AB36-862E-4F4E-A909-E4820F30A7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990693" y="4423632"/>
            <a:ext cx="1566808" cy="12802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1E423DF-393D-4E22-A61C-232293391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7127" y="2280453"/>
            <a:ext cx="1035219" cy="10352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E4EB96-81DE-43E8-8239-1D20DA21D9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48166" y="2336230"/>
            <a:ext cx="1064180" cy="10586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7DD1CBF-701A-4A4F-8D36-BEC1BCBCC7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3822" y="4549077"/>
            <a:ext cx="720549" cy="7205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E035D1-292D-4477-BA3F-E89C846D17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2213" y="4549077"/>
            <a:ext cx="890015" cy="8351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62E66A-D0DD-4064-A70B-D11F3D98D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7127" y="2371480"/>
            <a:ext cx="987638" cy="8380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B1313A-0E6E-4A1A-B962-068DAC12C0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9159" y="4588333"/>
            <a:ext cx="74987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8.33333E-7 0.10787 C -8.33333E-7 0.15602 0.01771 0.21574 0.03216 0.21574 L 0.06432 0.2157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5 0.04213 L -0.09141 -0.00787 C -0.1026 -0.01921 -0.12018 -0.02546 -0.13867 -0.02778 C -0.15977 -0.03102 -0.17643 -0.02824 -0.18893 -0.01991 L -0.24701 0.01412 " pathEditMode="relative" rAng="11040000" ptsTypes="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01 0.01412 L -0.3155 -0.04537 C -0.32956 -0.0588 -0.35065 -0.06597 -0.37292 -0.06597 C -0.39844 -0.06597 -0.41875 -0.0588 -0.43281 -0.04537 L -0.50065 0.01412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13 0.07268 L -1.17383 0.2592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5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32 0.21574 C 0.06432 0.25162 0.05716 0.30625 0.0793 0.34259 C 0.10143 0.37871 0.14453 0.4331 0.19714 0.4331 L 0.29909 0.4331 " pathEditMode="relative" rAng="0" ptsTypes="AA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25 -3.7037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09 0.4331 L 0.49128 0.69931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42 -0.00578 L -1.20989 0.13311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8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057D50-F007-475B-B6D2-B7BB8623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1647825"/>
            <a:ext cx="4286250" cy="35623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CC0840-B8E6-4D61-9BCB-0F6450B30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4" y="18435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99CF4-E9A0-4E96-BC6D-2DF424E9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649" y="2529966"/>
            <a:ext cx="1182727" cy="11766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EE8536-DE5C-4381-8B5F-1258432D2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2529966"/>
            <a:ext cx="2484696" cy="3145184"/>
          </a:xfrm>
          <a:prstGeom prst="rect">
            <a:avLst/>
          </a:prstGeom>
        </p:spPr>
      </p:pic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id="{9FB50580-5351-49D9-BDE5-40C3EB37A29C}"/>
              </a:ext>
            </a:extLst>
          </p:cNvPr>
          <p:cNvSpPr/>
          <p:nvPr/>
        </p:nvSpPr>
        <p:spPr>
          <a:xfrm>
            <a:off x="8239125" y="1234440"/>
            <a:ext cx="1563624" cy="117043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93817D-0701-46C3-889A-D88480F50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529" y="3118281"/>
            <a:ext cx="1585097" cy="13656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B2B638-BB38-4BFA-B5A3-107532896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2417" y="1351136"/>
            <a:ext cx="937040" cy="9370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7E0A18-B3A4-4933-9CBA-AB76ABED17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6359" y="1426179"/>
            <a:ext cx="925114" cy="9203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306E61-6EB8-4640-8203-01EB262FBF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6358" y="3277121"/>
            <a:ext cx="825437" cy="8254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2FDE07-0C36-43D9-AC39-5EA0B1FF6A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9442" y="3239783"/>
            <a:ext cx="959267" cy="9001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BA05CC8-9B06-4AB2-8A80-EC1BABC22A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9075" y="1463009"/>
            <a:ext cx="987638" cy="7132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65B09F2-8DB7-4198-8AE6-80577EB688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4779" y="3277121"/>
            <a:ext cx="749873" cy="7498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7381C73-AD31-49D7-BB0E-BE1C71A9D1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19334" y="3676153"/>
            <a:ext cx="1782736" cy="3181846"/>
          </a:xfrm>
          <a:prstGeom prst="rect">
            <a:avLst/>
          </a:prstGeom>
        </p:spPr>
      </p:pic>
      <p:sp>
        <p:nvSpPr>
          <p:cNvPr id="21" name="Пузырек для мыслей: облако 20">
            <a:extLst>
              <a:ext uri="{FF2B5EF4-FFF2-40B4-BE49-F238E27FC236}">
                <a16:creationId xmlns:a16="http://schemas.microsoft.com/office/drawing/2014/main" id="{1614F74D-91AB-4024-91EF-8BFA9F43619E}"/>
              </a:ext>
            </a:extLst>
          </p:cNvPr>
          <p:cNvSpPr/>
          <p:nvPr/>
        </p:nvSpPr>
        <p:spPr>
          <a:xfrm>
            <a:off x="10056008" y="2555925"/>
            <a:ext cx="1648870" cy="112471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8BAC66-88AA-4ECC-A8DF-56A70879EF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189052" y="4295998"/>
            <a:ext cx="1585097" cy="13168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CEAEA65-5A28-4CDE-9E87-910ABB6897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0517" y="2648355"/>
            <a:ext cx="939852" cy="9398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448D418-E466-4D5A-BE58-C155F43471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3236" y="2722041"/>
            <a:ext cx="934414" cy="9295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25BDC20-C46A-4B3F-A027-44191732FB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2531" y="4438355"/>
            <a:ext cx="771820" cy="7718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902F26C-1E27-4A12-8578-E6CDBC04FD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8205" y="4494878"/>
            <a:ext cx="762306" cy="7152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2765D6-697C-452B-8583-A4D5688E8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6624" y="2761634"/>
            <a:ext cx="987638" cy="71329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DF18811-DABE-4989-B6F4-127696BB3F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7044" y="4449328"/>
            <a:ext cx="755970" cy="7498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97B6C94-DD78-4E2A-83A7-5042A17AFE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20042" y="2648355"/>
            <a:ext cx="863084" cy="8630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759D0BE-226D-40D0-B79A-D6FB167E0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0167" y="5612848"/>
            <a:ext cx="1182727" cy="1176630"/>
          </a:xfrm>
          <a:prstGeom prst="rect">
            <a:avLst/>
          </a:prstGeom>
        </p:spPr>
      </p:pic>
      <p:sp>
        <p:nvSpPr>
          <p:cNvPr id="33" name="Пузырек для мыслей: облако 32">
            <a:extLst>
              <a:ext uri="{FF2B5EF4-FFF2-40B4-BE49-F238E27FC236}">
                <a16:creationId xmlns:a16="http://schemas.microsoft.com/office/drawing/2014/main" id="{AECCAEDD-9B70-4D0D-85D9-2B5A2ED6198D}"/>
              </a:ext>
            </a:extLst>
          </p:cNvPr>
          <p:cNvSpPr/>
          <p:nvPr/>
        </p:nvSpPr>
        <p:spPr>
          <a:xfrm flipH="1">
            <a:off x="8639413" y="2831818"/>
            <a:ext cx="1237981" cy="99968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D7C9B11-4C95-4440-BCC8-5E9365B769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44193" y="2969777"/>
            <a:ext cx="653801" cy="64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3.7037E-7 C -0.00105 0.04606 -0.01094 0.11829 -0.00157 0.16505 C 0.00807 0.21157 0.02994 0.27893 0.05612 0.27893 C 0.11601 0.30347 0.0957 0.27893 0.11562 0.2789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42604 -0.02222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672 0.24051 L -0.83567 0.24051 C -0.65573 0.24051 -0.43437 0.16852 -0.43437 0.1125 L -0.43437 -0.00718 " pathEditMode="relative" rAng="0" ptsTypes="AAAA">
                                      <p:cBhvr>
                                        <p:cTn id="94" dur="3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17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63 0.27894 L 0.16797 0.34514 C 0.17891 0.35903 0.1961 0.3757 0.21524 0.39144 C 0.23685 0.40857 0.25482 0.41899 0.2681 0.42431 L 0.33138 0.44977 " pathEditMode="relative" rAng="1440000" ptsTypes="AAA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3.95833E-6 -0.12847 C 3.95833E-6 -0.18611 0.02877 -0.25695 0.05247 -0.25695 L 0.1052 -0.25695 " pathEditMode="relative" rAng="0" ptsTypes="AAAA">
                                      <p:cBhvr>
                                        <p:cTn id="1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44444E-6 C -0.26706 0.0081 -0.32591 0.0162 -0.3474 0.0162 C -0.47799 0.0162 -0.61276 -0.10093 -0.61276 -0.20973 C -0.61276 -0.15649 -0.68034 -0.10093 -0.74362 -0.10093 C -0.81081 -0.10093 -0.87396 -0.15649 -0.87396 -0.20973 C -0.87396 -0.18797 -0.90755 -0.15649 -0.94154 -0.15649 C -0.975 -0.15649 -1.00885 -0.18797 -1.00885 -0.20973 C -1.00885 -0.20394 -1.02604 -0.18797 -1.04245 -0.18797 C -1.05937 -0.18797 -1.07565 -0.20394 -1.07565 -0.20973 C -1.07565 -0.20394 -1.08411 -0.20394 -1.09271 -0.20394 C -1.097 -0.20394 -1.10964 -0.20973 -1.10964 -0.20394 C -1.10964 -0.20973 -1.11393 -0.20973 -1.11797 -0.20973 C -1.11797 -0.20394 -1.12617 -0.20973 -1.12617 -0.20394 C -1.12617 -0.20973 -1.12617 -0.20394 -1.1306 -0.20973 C -1.1306 -0.20394 -1.1349 -0.20973 -1.1349 -0.20394 C -1.1349 -0.20973 -1.1349 -0.20394 -1.1349 -0.20973 C -1.13932 -0.20973 -1.13932 -0.20394 -1.13932 -0.20973 C -1.14362 -0.20973 -1.14362 -0.20394 -1.14362 -0.20973 C -1.14805 -0.20973 -1.14805 -0.20394 -1.14805 -0.20973 " pathEditMode="relative" rAng="0" ptsTypes="AAAAAAAAAAAAAAAAAAA">
                                      <p:cBhvr>
                                        <p:cTn id="225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0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1" grpId="0" animBg="1"/>
      <p:bldP spid="21" grpId="1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FD2C91-1666-4E1A-9145-F2F54A46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AA86EE-F012-4DC1-85E9-86DDBFB8A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85" y="1780063"/>
            <a:ext cx="3957448" cy="329787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820F69-5366-4FD2-94FE-28C2DB5A2334}"/>
              </a:ext>
            </a:extLst>
          </p:cNvPr>
          <p:cNvSpPr/>
          <p:nvPr/>
        </p:nvSpPr>
        <p:spPr>
          <a:xfrm>
            <a:off x="5477256" y="2654924"/>
            <a:ext cx="626872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4000" dirty="0"/>
              <a:t>Ось і </a:t>
            </a:r>
            <a:r>
              <a:rPr lang="ru-RU" sz="4000" dirty="0" err="1"/>
              <a:t>козочці</a:t>
            </a:r>
            <a:r>
              <a:rPr lang="ru-RU" sz="4000" dirty="0"/>
              <a:t> </a:t>
            </a:r>
            <a:r>
              <a:rPr lang="ru-RU" sz="4000" dirty="0" err="1"/>
              <a:t>кінець</a:t>
            </a:r>
            <a:r>
              <a:rPr lang="ru-RU" sz="4000" dirty="0"/>
              <a:t>,</a:t>
            </a:r>
          </a:p>
          <a:p>
            <a:r>
              <a:rPr lang="ru-RU" sz="4000" dirty="0"/>
              <a:t>А </a:t>
            </a:r>
            <a:r>
              <a:rPr lang="ru-RU" sz="4000" dirty="0" err="1"/>
              <a:t>хто</a:t>
            </a:r>
            <a:r>
              <a:rPr lang="ru-RU" sz="4000" dirty="0"/>
              <a:t> </a:t>
            </a:r>
            <a:r>
              <a:rPr lang="ru-RU" sz="4000" dirty="0" err="1"/>
              <a:t>слухав</a:t>
            </a:r>
            <a:r>
              <a:rPr lang="ru-RU" sz="4000" dirty="0"/>
              <a:t> – МОЛОДЕЦЬ!</a:t>
            </a:r>
          </a:p>
        </p:txBody>
      </p:sp>
    </p:spTree>
    <p:extLst>
      <p:ext uri="{BB962C8B-B14F-4D97-AF65-F5344CB8AC3E}">
        <p14:creationId xmlns:p14="http://schemas.microsoft.com/office/powerpoint/2010/main" val="339924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12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Колобок</dc:title>
  <dc:creator>user</dc:creator>
  <cp:lastModifiedBy>user</cp:lastModifiedBy>
  <cp:revision>3</cp:revision>
  <dcterms:created xsi:type="dcterms:W3CDTF">2023-05-02T15:12:27Z</dcterms:created>
  <dcterms:modified xsi:type="dcterms:W3CDTF">2023-05-07T13:49:46Z</dcterms:modified>
</cp:coreProperties>
</file>