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91" r:id="rId5"/>
    <p:sldId id="292" r:id="rId6"/>
    <p:sldId id="293" r:id="rId7"/>
    <p:sldId id="301" r:id="rId8"/>
    <p:sldId id="296" r:id="rId9"/>
    <p:sldId id="303" r:id="rId10"/>
    <p:sldId id="304" r:id="rId11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60" userDrawn="1">
          <p15:clr>
            <a:srgbClr val="A4A3A4"/>
          </p15:clr>
        </p15:guide>
        <p15:guide id="4" pos="7320" userDrawn="1">
          <p15:clr>
            <a:srgbClr val="A4A3A4"/>
          </p15:clr>
        </p15:guide>
        <p15:guide id="5" orient="horz" pos="648" userDrawn="1">
          <p15:clr>
            <a:srgbClr val="A4A3A4"/>
          </p15:clr>
        </p15:guide>
        <p15:guide id="6" orient="horz" pos="1296" userDrawn="1">
          <p15:clr>
            <a:srgbClr val="A4A3A4"/>
          </p15:clr>
        </p15:guide>
        <p15:guide id="7" orient="horz" pos="3408" userDrawn="1">
          <p15:clr>
            <a:srgbClr val="A4A3A4"/>
          </p15:clr>
        </p15:guide>
        <p15:guide id="8" orient="horz" pos="3600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0" orient="horz" pos="3936" userDrawn="1">
          <p15:clr>
            <a:srgbClr val="A4A3A4"/>
          </p15:clr>
        </p15:guide>
        <p15:guide id="11" orient="horz" pos="4080" userDrawn="1">
          <p15:clr>
            <a:srgbClr val="A4A3A4"/>
          </p15:clr>
        </p15:guide>
        <p15:guide id="12" orient="horz" pos="11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2EB"/>
    <a:srgbClr val="F4F5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830"/>
  </p:normalViewPr>
  <p:slideViewPr>
    <p:cSldViewPr snapToGrid="0" showGuides="1">
      <p:cViewPr varScale="1">
        <p:scale>
          <a:sx n="86" d="100"/>
          <a:sy n="86" d="100"/>
        </p:scale>
        <p:origin x="562" y="67"/>
      </p:cViewPr>
      <p:guideLst>
        <p:guide orient="horz" pos="2208"/>
        <p:guide pos="3840"/>
        <p:guide pos="360"/>
        <p:guide pos="7320"/>
        <p:guide orient="horz" pos="648"/>
        <p:guide orient="horz" pos="1296"/>
        <p:guide orient="horz" pos="3408"/>
        <p:guide orient="horz" pos="3600"/>
        <p:guide orient="horz" pos="2352"/>
        <p:guide orient="horz" pos="3936"/>
        <p:guide orient="horz" pos="4080"/>
        <p:guide orient="horz" pos="11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5" d="100"/>
        <a:sy n="5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95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A3D796EB-F9F3-47D9-CCAC-14DDE83D700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9EF8C6E-5E51-EE55-501C-D99D9094848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41F48E-1389-403B-9712-4A94E5886F09}" type="datetime1">
              <a:rPr lang="ru-RU" smtClean="0"/>
              <a:t>04.12.2023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E735FF8-69FB-38A4-0F82-49AFB747160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211A43B-03F5-C647-EF5F-691F65A26CE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C23609-25F1-4B36-96E7-3CAA4AD19C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5250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B0D9CE-DDBE-4979-A3CB-8576C15478FD}" type="datetime1">
              <a:rPr lang="ru-RU" noProof="0" smtClean="0"/>
              <a:pPr/>
              <a:t>04.12.2023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A38216B-BE00-0B44-858C-A4D22CFBA301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795552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A38216B-BE00-0B44-858C-A4D22CFBA30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587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A38216B-BE00-0B44-858C-A4D22CFBA30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176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A38216B-BE00-0B44-858C-A4D22CFBA301}" type="slidenum">
              <a:rPr lang="ru-RU" noProof="0" smtClean="0"/>
              <a:t>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49171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A38216B-BE00-0B44-858C-A4D22CFBA30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5395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A38216B-BE00-0B44-858C-A4D22CFBA30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5588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A38216B-BE00-0B44-858C-A4D22CFBA30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5231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A38216B-BE00-0B44-858C-A4D22CFBA30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003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8">
            <a:extLst>
              <a:ext uri="{FF2B5EF4-FFF2-40B4-BE49-F238E27FC236}">
                <a16:creationId xmlns:a16="http://schemas.microsoft.com/office/drawing/2014/main" id="{DCE22C9A-30B6-12EB-423C-34454BE2D734}"/>
              </a:ext>
            </a:extLst>
          </p:cNvPr>
          <p:cNvSpPr/>
          <p:nvPr userDrawn="1"/>
        </p:nvSpPr>
        <p:spPr>
          <a:xfrm rot="16200000">
            <a:off x="3838487" y="-1434547"/>
            <a:ext cx="4515026" cy="9727095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E99FF514-642F-4BAD-3895-ABFCE02A75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1999" cy="6857999"/>
          </a:xfrm>
          <a:custGeom>
            <a:avLst/>
            <a:gdLst>
              <a:gd name="connsiteX0" fmla="*/ 3489966 w 12191999"/>
              <a:gd name="connsiteY0" fmla="*/ 1171488 h 6857999"/>
              <a:gd name="connsiteX1" fmla="*/ 1232453 w 12191999"/>
              <a:gd name="connsiteY1" fmla="*/ 3429001 h 6857999"/>
              <a:gd name="connsiteX2" fmla="*/ 3489966 w 12191999"/>
              <a:gd name="connsiteY2" fmla="*/ 5686514 h 6857999"/>
              <a:gd name="connsiteX3" fmla="*/ 8702034 w 12191999"/>
              <a:gd name="connsiteY3" fmla="*/ 5686514 h 6857999"/>
              <a:gd name="connsiteX4" fmla="*/ 10959548 w 12191999"/>
              <a:gd name="connsiteY4" fmla="*/ 3429001 h 6857999"/>
              <a:gd name="connsiteX5" fmla="*/ 8702034 w 12191999"/>
              <a:gd name="connsiteY5" fmla="*/ 1171488 h 6857999"/>
              <a:gd name="connsiteX6" fmla="*/ 0 w 12191999"/>
              <a:gd name="connsiteY6" fmla="*/ 0 h 6857999"/>
              <a:gd name="connsiteX7" fmla="*/ 12191999 w 12191999"/>
              <a:gd name="connsiteY7" fmla="*/ 0 h 6857999"/>
              <a:gd name="connsiteX8" fmla="*/ 12191999 w 12191999"/>
              <a:gd name="connsiteY8" fmla="*/ 6857999 h 6857999"/>
              <a:gd name="connsiteX9" fmla="*/ 0 w 12191999"/>
              <a:gd name="connsiteY9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1999" h="6857999">
                <a:moveTo>
                  <a:pt x="3489966" y="1171488"/>
                </a:moveTo>
                <a:cubicBezTo>
                  <a:pt x="2243176" y="1171488"/>
                  <a:pt x="1232453" y="2182211"/>
                  <a:pt x="1232453" y="3429001"/>
                </a:cubicBezTo>
                <a:cubicBezTo>
                  <a:pt x="1232453" y="4675791"/>
                  <a:pt x="2243176" y="5686514"/>
                  <a:pt x="3489966" y="5686514"/>
                </a:cubicBezTo>
                <a:lnTo>
                  <a:pt x="8702034" y="5686514"/>
                </a:lnTo>
                <a:cubicBezTo>
                  <a:pt x="9948824" y="5686514"/>
                  <a:pt x="10959548" y="4675791"/>
                  <a:pt x="10959548" y="3429001"/>
                </a:cubicBezTo>
                <a:cubicBezTo>
                  <a:pt x="10959548" y="2182211"/>
                  <a:pt x="9948824" y="1171488"/>
                  <a:pt x="8702034" y="1171488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42636-F625-5B2A-E7CC-9D70418A2B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75688" y="2724912"/>
            <a:ext cx="8037576" cy="932688"/>
          </a:xfrm>
        </p:spPr>
        <p:txBody>
          <a:bodyPr rtlCol="0" anchor="b">
            <a:noAutofit/>
          </a:bodyPr>
          <a:lstStyle>
            <a:lvl1pPr algn="ctr">
              <a:defRPr sz="54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6" name="Скругленный прямоугольник 10">
            <a:extLst>
              <a:ext uri="{FF2B5EF4-FFF2-40B4-BE49-F238E27FC236}">
                <a16:creationId xmlns:a16="http://schemas.microsoft.com/office/drawing/2014/main" id="{C8CEB3A4-8583-3114-2BDD-D7AE1CABCD1D}"/>
              </a:ext>
            </a:extLst>
          </p:cNvPr>
          <p:cNvSpPr/>
          <p:nvPr userDrawn="1"/>
        </p:nvSpPr>
        <p:spPr>
          <a:xfrm rot="16200000">
            <a:off x="4177443" y="-1088756"/>
            <a:ext cx="3837115" cy="9035512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ru-RU" noProof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40379338-7AB7-4007-F741-779D078C8084}"/>
              </a:ext>
            </a:extLst>
          </p:cNvPr>
          <p:cNvCxnSpPr>
            <a:cxnSpLocks/>
          </p:cNvCxnSpPr>
          <p:nvPr userDrawn="1"/>
        </p:nvCxnSpPr>
        <p:spPr>
          <a:xfrm>
            <a:off x="2607501" y="4008970"/>
            <a:ext cx="697699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F2BA890-FB69-E772-1383-035C2A8231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53128" y="3831336"/>
            <a:ext cx="3291840" cy="521208"/>
          </a:xfrm>
          <a:solidFill>
            <a:schemeClr val="accent4"/>
          </a:solidFill>
        </p:spPr>
        <p:txBody>
          <a:bodyPr rtlCol="0">
            <a:no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415080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8BBE271D-58B4-99E6-362C-DD1C21F4B81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68096" y="1673352"/>
            <a:ext cx="5157216" cy="338328"/>
          </a:xfrm>
        </p:spPr>
        <p:txBody>
          <a:bodyPr rtlCol="0" anchor="t"/>
          <a:lstStyle>
            <a:lvl1pPr marL="0" indent="0"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F46393B-EA4C-7241-94FA-169F6C1D5B4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30352" y="2176272"/>
            <a:ext cx="4443984" cy="1563624"/>
          </a:xfrm>
        </p:spPr>
        <p:txBody>
          <a:bodyPr rtlCol="0"/>
          <a:lstStyle>
            <a:lvl1pPr marL="2286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1pPr>
            <a:lvl2pPr marL="6858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2pPr>
            <a:lvl3pPr marL="11430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3pPr>
            <a:lvl4pPr marL="16002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4pPr>
            <a:lvl5pPr marL="211455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FFA20A9-6C2F-89E2-1241-5281CF14E87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68096" y="4114800"/>
            <a:ext cx="5157216" cy="338328"/>
          </a:xfrm>
        </p:spPr>
        <p:txBody>
          <a:bodyPr rtlCol="0" anchor="t"/>
          <a:lstStyle>
            <a:lvl1pPr marL="0" indent="0"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74BBA64-3944-C0BE-4D5F-2745DA48BF33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530352" y="4617720"/>
            <a:ext cx="4443984" cy="1563624"/>
          </a:xfrm>
        </p:spPr>
        <p:txBody>
          <a:bodyPr rtlCol="0"/>
          <a:lstStyle>
            <a:lvl1pPr marL="2286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1pPr>
            <a:lvl2pPr marL="6858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2pPr>
            <a:lvl3pPr marL="11430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3pPr>
            <a:lvl4pPr marL="16002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4pPr>
            <a:lvl5pPr marL="211455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73DB55E-AAE4-9CE0-F3F5-42FC0405B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2F402FF-5F4B-360D-40AE-AAD766288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CA09ACC-3E58-495F-2609-AA1164DD0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776CE9F-4BD8-A748-847B-B97BB3C5BAC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50F7DD41-68BA-5ED4-4C63-7E8F329A5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539496"/>
            <a:ext cx="6480264" cy="713232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1" name="Скругленный прямоугольник 29">
            <a:extLst>
              <a:ext uri="{FF2B5EF4-FFF2-40B4-BE49-F238E27FC236}">
                <a16:creationId xmlns:a16="http://schemas.microsoft.com/office/drawing/2014/main" id="{1440363F-8B44-DEEA-CA7B-6EC275DE9BB0}"/>
              </a:ext>
            </a:extLst>
          </p:cNvPr>
          <p:cNvSpPr/>
          <p:nvPr userDrawn="1"/>
        </p:nvSpPr>
        <p:spPr>
          <a:xfrm>
            <a:off x="6928320" y="692650"/>
            <a:ext cx="3474720" cy="5394960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5" name="Рисунок 14">
            <a:extLst>
              <a:ext uri="{FF2B5EF4-FFF2-40B4-BE49-F238E27FC236}">
                <a16:creationId xmlns:a16="http://schemas.microsoft.com/office/drawing/2014/main" id="{F90DE099-D4CE-AF4C-15A9-B5ED3DCFBD7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65480" y="834382"/>
            <a:ext cx="3200400" cy="5111496"/>
          </a:xfrm>
          <a:custGeom>
            <a:avLst/>
            <a:gdLst>
              <a:gd name="connsiteX0" fmla="*/ 1600200 w 3200400"/>
              <a:gd name="connsiteY0" fmla="*/ 0 h 5111496"/>
              <a:gd name="connsiteX1" fmla="*/ 3200400 w 3200400"/>
              <a:gd name="connsiteY1" fmla="*/ 1600200 h 5111496"/>
              <a:gd name="connsiteX2" fmla="*/ 3200400 w 3200400"/>
              <a:gd name="connsiteY2" fmla="*/ 3511296 h 5111496"/>
              <a:gd name="connsiteX3" fmla="*/ 1600200 w 3200400"/>
              <a:gd name="connsiteY3" fmla="*/ 5111496 h 5111496"/>
              <a:gd name="connsiteX4" fmla="*/ 0 w 3200400"/>
              <a:gd name="connsiteY4" fmla="*/ 3511296 h 5111496"/>
              <a:gd name="connsiteX5" fmla="*/ 0 w 3200400"/>
              <a:gd name="connsiteY5" fmla="*/ 1600200 h 5111496"/>
              <a:gd name="connsiteX6" fmla="*/ 1600200 w 3200400"/>
              <a:gd name="connsiteY6" fmla="*/ 0 h 511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00400" h="5111496">
                <a:moveTo>
                  <a:pt x="1600200" y="0"/>
                </a:moveTo>
                <a:cubicBezTo>
                  <a:pt x="2483966" y="0"/>
                  <a:pt x="3200400" y="716434"/>
                  <a:pt x="3200400" y="1600200"/>
                </a:cubicBezTo>
                <a:lnTo>
                  <a:pt x="3200400" y="3511296"/>
                </a:lnTo>
                <a:cubicBezTo>
                  <a:pt x="3200400" y="4395062"/>
                  <a:pt x="2483966" y="5111496"/>
                  <a:pt x="1600200" y="5111496"/>
                </a:cubicBezTo>
                <a:cubicBezTo>
                  <a:pt x="716434" y="5111496"/>
                  <a:pt x="0" y="4395062"/>
                  <a:pt x="0" y="3511296"/>
                </a:cubicBezTo>
                <a:lnTo>
                  <a:pt x="0" y="1600200"/>
                </a:lnTo>
                <a:cubicBezTo>
                  <a:pt x="0" y="716434"/>
                  <a:pt x="716434" y="0"/>
                  <a:pt x="1600200" y="0"/>
                </a:cubicBezTo>
                <a:close/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0" indent="0" algn="ctr">
              <a:buNone/>
              <a:defRPr lang="en-US" sz="1400"/>
            </a:lvl1pPr>
          </a:lstStyle>
          <a:p>
            <a:pPr marL="228600" lvl="0" indent="-228600" algn="ctr" rtl="0"/>
            <a:r>
              <a:rPr lang="ru-RU" noProof="0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2140656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Рисунок 13">
            <a:extLst>
              <a:ext uri="{FF2B5EF4-FFF2-40B4-BE49-F238E27FC236}">
                <a16:creationId xmlns:a16="http://schemas.microsoft.com/office/drawing/2014/main" id="{13A8960C-A12E-D82A-6B11-91A17BB3872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1659514"/>
            <a:ext cx="12188952" cy="713232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BBE271D-58B4-99E6-362C-DD1C21F4B81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9808" y="2788920"/>
            <a:ext cx="2926080" cy="502920"/>
          </a:xfrm>
        </p:spPr>
        <p:txBody>
          <a:bodyPr rtlCol="0" anchor="ctr"/>
          <a:lstStyle>
            <a:lvl1pPr marL="0" indent="0"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F46393B-EA4C-7241-94FA-169F6C1D5B4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84632" y="3383280"/>
            <a:ext cx="3310128" cy="2578608"/>
          </a:xfrm>
        </p:spPr>
        <p:txBody>
          <a:bodyPr rtlCol="0"/>
          <a:lstStyle>
            <a:lvl1pPr marL="2286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1pPr>
            <a:lvl2pPr marL="6858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2pPr>
            <a:lvl3pPr marL="11430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3pPr>
            <a:lvl4pPr marL="16002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4pPr>
            <a:lvl5pPr marL="211455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FFA20A9-6C2F-89E2-1241-5281CF14E87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599432" y="2788920"/>
            <a:ext cx="2926080" cy="502920"/>
          </a:xfrm>
        </p:spPr>
        <p:txBody>
          <a:bodyPr rtlCol="0" anchor="ctr"/>
          <a:lstStyle>
            <a:lvl1pPr marL="0" indent="0"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74BBA64-3944-C0BE-4D5F-2745DA48BF33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379976" y="3383280"/>
            <a:ext cx="3310128" cy="2578608"/>
          </a:xfrm>
        </p:spPr>
        <p:txBody>
          <a:bodyPr rtlCol="0"/>
          <a:lstStyle>
            <a:lvl1pPr marL="2286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1pPr>
            <a:lvl2pPr marL="6858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2pPr>
            <a:lvl3pPr marL="11430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3pPr>
            <a:lvl4pPr marL="16002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4pPr>
            <a:lvl5pPr marL="211455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73DB55E-AAE4-9CE0-F3F5-42FC0405B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2F402FF-5F4B-360D-40AE-AAD766288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CA09ACC-3E58-495F-2609-AA1164DD0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776CE9F-4BD8-A748-847B-B97BB3C5BAC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50F7DD41-68BA-5ED4-4C63-7E8F329A5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539496"/>
            <a:ext cx="11137392" cy="713232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6" name="Текст 4">
            <a:extLst>
              <a:ext uri="{FF2B5EF4-FFF2-40B4-BE49-F238E27FC236}">
                <a16:creationId xmlns:a16="http://schemas.microsoft.com/office/drawing/2014/main" id="{3FC5E0B4-4989-E17B-6DAA-16B8AFB102C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22208" y="2788920"/>
            <a:ext cx="2926080" cy="502920"/>
          </a:xfrm>
        </p:spPr>
        <p:txBody>
          <a:bodyPr rtlCol="0" anchor="ctr"/>
          <a:lstStyle>
            <a:lvl1pPr marL="0" indent="0"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7" name="Объект 5">
            <a:extLst>
              <a:ext uri="{FF2B5EF4-FFF2-40B4-BE49-F238E27FC236}">
                <a16:creationId xmlns:a16="http://schemas.microsoft.com/office/drawing/2014/main" id="{D6DEF40E-B278-4F59-AAF8-8468E2B08F3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275320" y="3383280"/>
            <a:ext cx="3310128" cy="2578608"/>
          </a:xfrm>
        </p:spPr>
        <p:txBody>
          <a:bodyPr rtlCol="0"/>
          <a:lstStyle>
            <a:lvl1pPr marL="2286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1pPr>
            <a:lvl2pPr marL="6858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2pPr>
            <a:lvl3pPr marL="11430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3pPr>
            <a:lvl4pPr marL="16002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4pPr>
            <a:lvl5pPr marL="211455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48380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д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extLst>
              <a:ext uri="{FF2B5EF4-FFF2-40B4-BE49-F238E27FC236}">
                <a16:creationId xmlns:a16="http://schemas.microsoft.com/office/drawing/2014/main" id="{903890E5-21F7-5145-68D0-81916C073BFE}"/>
              </a:ext>
            </a:extLst>
          </p:cNvPr>
          <p:cNvSpPr/>
          <p:nvPr userDrawn="1"/>
        </p:nvSpPr>
        <p:spPr>
          <a:xfrm>
            <a:off x="7607808" y="2505456"/>
            <a:ext cx="3494544" cy="3494544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806338A-E3B7-F581-6979-B6DB684C81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247888" y="0"/>
            <a:ext cx="2203704" cy="6464808"/>
          </a:xfrm>
          <a:custGeom>
            <a:avLst/>
            <a:gdLst>
              <a:gd name="connsiteX0" fmla="*/ 0 w 2203704"/>
              <a:gd name="connsiteY0" fmla="*/ 5604176 h 6464808"/>
              <a:gd name="connsiteX1" fmla="*/ 130276 w 2203704"/>
              <a:gd name="connsiteY1" fmla="*/ 5701594 h 6464808"/>
              <a:gd name="connsiteX2" fmla="*/ 1107192 w 2203704"/>
              <a:gd name="connsiteY2" fmla="*/ 6000000 h 6464808"/>
              <a:gd name="connsiteX3" fmla="*/ 2084109 w 2203704"/>
              <a:gd name="connsiteY3" fmla="*/ 5701594 h 6464808"/>
              <a:gd name="connsiteX4" fmla="*/ 2203704 w 2203704"/>
              <a:gd name="connsiteY4" fmla="*/ 5612162 h 6464808"/>
              <a:gd name="connsiteX5" fmla="*/ 2203704 w 2203704"/>
              <a:gd name="connsiteY5" fmla="*/ 6464808 h 6464808"/>
              <a:gd name="connsiteX6" fmla="*/ 0 w 2203704"/>
              <a:gd name="connsiteY6" fmla="*/ 6464808 h 6464808"/>
              <a:gd name="connsiteX7" fmla="*/ 0 w 2203704"/>
              <a:gd name="connsiteY7" fmla="*/ 0 h 6464808"/>
              <a:gd name="connsiteX8" fmla="*/ 2203704 w 2203704"/>
              <a:gd name="connsiteY8" fmla="*/ 0 h 6464808"/>
              <a:gd name="connsiteX9" fmla="*/ 2203704 w 2203704"/>
              <a:gd name="connsiteY9" fmla="*/ 2893295 h 6464808"/>
              <a:gd name="connsiteX10" fmla="*/ 2084109 w 2203704"/>
              <a:gd name="connsiteY10" fmla="*/ 2803863 h 6464808"/>
              <a:gd name="connsiteX11" fmla="*/ 1107192 w 2203704"/>
              <a:gd name="connsiteY11" fmla="*/ 2505456 h 6464808"/>
              <a:gd name="connsiteX12" fmla="*/ 130276 w 2203704"/>
              <a:gd name="connsiteY12" fmla="*/ 2803863 h 6464808"/>
              <a:gd name="connsiteX13" fmla="*/ 0 w 2203704"/>
              <a:gd name="connsiteY13" fmla="*/ 2901281 h 6464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03704" h="6464808">
                <a:moveTo>
                  <a:pt x="0" y="5604176"/>
                </a:moveTo>
                <a:lnTo>
                  <a:pt x="130276" y="5701594"/>
                </a:lnTo>
                <a:cubicBezTo>
                  <a:pt x="409142" y="5889992"/>
                  <a:pt x="745320" y="6000000"/>
                  <a:pt x="1107192" y="6000000"/>
                </a:cubicBezTo>
                <a:cubicBezTo>
                  <a:pt x="1469064" y="6000000"/>
                  <a:pt x="1805242" y="5889992"/>
                  <a:pt x="2084109" y="5701594"/>
                </a:cubicBezTo>
                <a:lnTo>
                  <a:pt x="2203704" y="5612162"/>
                </a:lnTo>
                <a:lnTo>
                  <a:pt x="2203704" y="6464808"/>
                </a:lnTo>
                <a:lnTo>
                  <a:pt x="0" y="6464808"/>
                </a:lnTo>
                <a:close/>
                <a:moveTo>
                  <a:pt x="0" y="0"/>
                </a:moveTo>
                <a:lnTo>
                  <a:pt x="2203704" y="0"/>
                </a:lnTo>
                <a:lnTo>
                  <a:pt x="2203704" y="2893295"/>
                </a:lnTo>
                <a:lnTo>
                  <a:pt x="2084109" y="2803863"/>
                </a:lnTo>
                <a:cubicBezTo>
                  <a:pt x="1805242" y="2615464"/>
                  <a:pt x="1469064" y="2505456"/>
                  <a:pt x="1107192" y="2505456"/>
                </a:cubicBezTo>
                <a:cubicBezTo>
                  <a:pt x="745320" y="2505456"/>
                  <a:pt x="409142" y="2615464"/>
                  <a:pt x="130276" y="2803863"/>
                </a:cubicBezTo>
                <a:lnTo>
                  <a:pt x="0" y="2901281"/>
                </a:lnTo>
                <a:close/>
              </a:path>
            </a:pathLst>
          </a:custGeom>
        </p:spPr>
        <p:txBody>
          <a:bodyPr wrap="square" rtlCol="0" anchor="t">
            <a:noAutofit/>
          </a:bodyPr>
          <a:lstStyle>
            <a:lvl1pPr marL="0" indent="0" algn="ctr">
              <a:buNone/>
              <a:defRPr sz="16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1D4E4F-FFC8-081B-876A-5F0DB01B2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438912"/>
            <a:ext cx="6208776" cy="932688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3" name="Объект 12">
            <a:extLst>
              <a:ext uri="{FF2B5EF4-FFF2-40B4-BE49-F238E27FC236}">
                <a16:creationId xmlns:a16="http://schemas.microsoft.com/office/drawing/2014/main" id="{FF746E9F-2474-0415-BFE5-17B651EBFFA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48056" y="1709928"/>
            <a:ext cx="4709160" cy="3008376"/>
          </a:xfrm>
        </p:spPr>
        <p:txBody>
          <a:bodyPr rtlCol="0"/>
          <a:lstStyle>
            <a:lvl1pPr marL="0" indent="0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None/>
              <a:defRPr sz="1600">
                <a:latin typeface="Georgia Pro" panose="02040502050405020303" pitchFamily="18" charset="0"/>
              </a:defRPr>
            </a:lvl1pPr>
            <a:lvl2pPr marL="685800" indent="-228600">
              <a:buFont typeface="Courier New" panose="02070309020205020404" pitchFamily="49" charset="0"/>
              <a:buChar char="o"/>
              <a:defRPr sz="1400"/>
            </a:lvl2pPr>
            <a:lvl3pPr marL="1143000" indent="-228600">
              <a:buFont typeface="Courier New" panose="02070309020205020404" pitchFamily="49" charset="0"/>
              <a:buChar char="o"/>
              <a:defRPr sz="1400"/>
            </a:lvl3pPr>
            <a:lvl4pPr marL="1600200" indent="-228600">
              <a:buFont typeface="Courier New" panose="02070309020205020404" pitchFamily="49" charset="0"/>
              <a:buChar char="o"/>
              <a:defRPr sz="1400"/>
            </a:lvl4pPr>
            <a:lvl5pPr marL="1885950" indent="-285750">
              <a:buFont typeface="Courier New" panose="02070309020205020404" pitchFamily="49" charset="0"/>
              <a:buChar char="o"/>
              <a:defRPr sz="14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20" name="Рисунок 19">
            <a:extLst>
              <a:ext uri="{FF2B5EF4-FFF2-40B4-BE49-F238E27FC236}">
                <a16:creationId xmlns:a16="http://schemas.microsoft.com/office/drawing/2014/main" id="{1B5DE1F7-9A8F-6381-6E57-67C4979D297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809744" y="2707392"/>
            <a:ext cx="3090672" cy="3090672"/>
          </a:xfrm>
          <a:custGeom>
            <a:avLst/>
            <a:gdLst>
              <a:gd name="connsiteX0" fmla="*/ 1545336 w 3090672"/>
              <a:gd name="connsiteY0" fmla="*/ 0 h 3090672"/>
              <a:gd name="connsiteX1" fmla="*/ 3090672 w 3090672"/>
              <a:gd name="connsiteY1" fmla="*/ 1545336 h 3090672"/>
              <a:gd name="connsiteX2" fmla="*/ 1545336 w 3090672"/>
              <a:gd name="connsiteY2" fmla="*/ 3090672 h 3090672"/>
              <a:gd name="connsiteX3" fmla="*/ 0 w 3090672"/>
              <a:gd name="connsiteY3" fmla="*/ 1545336 h 3090672"/>
              <a:gd name="connsiteX4" fmla="*/ 1545336 w 3090672"/>
              <a:gd name="connsiteY4" fmla="*/ 0 h 3090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0672" h="3090672">
                <a:moveTo>
                  <a:pt x="1545336" y="0"/>
                </a:moveTo>
                <a:cubicBezTo>
                  <a:pt x="2398802" y="0"/>
                  <a:pt x="3090672" y="691870"/>
                  <a:pt x="3090672" y="1545336"/>
                </a:cubicBezTo>
                <a:cubicBezTo>
                  <a:pt x="3090672" y="2398802"/>
                  <a:pt x="2398802" y="3090672"/>
                  <a:pt x="1545336" y="3090672"/>
                </a:cubicBezTo>
                <a:cubicBezTo>
                  <a:pt x="691870" y="3090672"/>
                  <a:pt x="0" y="2398802"/>
                  <a:pt x="0" y="1545336"/>
                </a:cubicBezTo>
                <a:cubicBezTo>
                  <a:pt x="0" y="691870"/>
                  <a:pt x="691870" y="0"/>
                  <a:pt x="1545336" y="0"/>
                </a:cubicBezTo>
                <a:close/>
              </a:path>
            </a:pathLst>
          </a:custGeom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552F918-8726-F0C7-3DD5-8FC63F1C2A8F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 rtlCol="0"/>
          <a:lstStyle/>
          <a:p>
            <a:pPr rtl="0"/>
            <a:r>
              <a:rPr lang="ru-RU" noProof="0"/>
              <a:t>20ГГ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C8E2775-2A6A-4308-A03B-DE565C253C3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70CDCBE-5B6E-9248-8031-5FEF6459FE2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B776CE9F-4BD8-A748-847B-B97BB3C5BACA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9906812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люч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4FE8F1C-630A-10D8-9945-20F2BFD69584}"/>
              </a:ext>
            </a:extLst>
          </p:cNvPr>
          <p:cNvSpPr/>
          <p:nvPr userDrawn="1"/>
        </p:nvSpPr>
        <p:spPr>
          <a:xfrm>
            <a:off x="571500" y="4789316"/>
            <a:ext cx="11048999" cy="934828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9B2B26C0-A3BE-7202-44B2-9E5D9C9000BF}"/>
              </a:ext>
            </a:extLst>
          </p:cNvPr>
          <p:cNvSpPr/>
          <p:nvPr userDrawn="1"/>
        </p:nvSpPr>
        <p:spPr>
          <a:xfrm>
            <a:off x="3843315" y="1856545"/>
            <a:ext cx="4467272" cy="4467272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7252A8E6-299E-7E66-3182-88FB338786A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1999" cy="6857999"/>
          </a:xfrm>
          <a:custGeom>
            <a:avLst/>
            <a:gdLst>
              <a:gd name="connsiteX0" fmla="*/ 6076951 w 12191999"/>
              <a:gd name="connsiteY0" fmla="*/ 1856545 h 6857999"/>
              <a:gd name="connsiteX1" fmla="*/ 3843315 w 12191999"/>
              <a:gd name="connsiteY1" fmla="*/ 4090181 h 6857999"/>
              <a:gd name="connsiteX2" fmla="*/ 3943735 w 12191999"/>
              <a:gd name="connsiteY2" fmla="*/ 4754396 h 6857999"/>
              <a:gd name="connsiteX3" fmla="*/ 3956516 w 12191999"/>
              <a:gd name="connsiteY3" fmla="*/ 4789316 h 6857999"/>
              <a:gd name="connsiteX4" fmla="*/ 571500 w 12191999"/>
              <a:gd name="connsiteY4" fmla="*/ 4789316 h 6857999"/>
              <a:gd name="connsiteX5" fmla="*/ 571500 w 12191999"/>
              <a:gd name="connsiteY5" fmla="*/ 5724144 h 6857999"/>
              <a:gd name="connsiteX6" fmla="*/ 4557546 w 12191999"/>
              <a:gd name="connsiteY6" fmla="*/ 5724144 h 6857999"/>
              <a:gd name="connsiteX7" fmla="*/ 4656152 w 12191999"/>
              <a:gd name="connsiteY7" fmla="*/ 5813763 h 6857999"/>
              <a:gd name="connsiteX8" fmla="*/ 6076951 w 12191999"/>
              <a:gd name="connsiteY8" fmla="*/ 6323817 h 6857999"/>
              <a:gd name="connsiteX9" fmla="*/ 7497751 w 12191999"/>
              <a:gd name="connsiteY9" fmla="*/ 5813763 h 6857999"/>
              <a:gd name="connsiteX10" fmla="*/ 7596357 w 12191999"/>
              <a:gd name="connsiteY10" fmla="*/ 5724144 h 6857999"/>
              <a:gd name="connsiteX11" fmla="*/ 11620499 w 12191999"/>
              <a:gd name="connsiteY11" fmla="*/ 5724144 h 6857999"/>
              <a:gd name="connsiteX12" fmla="*/ 11620499 w 12191999"/>
              <a:gd name="connsiteY12" fmla="*/ 4789316 h 6857999"/>
              <a:gd name="connsiteX13" fmla="*/ 8197387 w 12191999"/>
              <a:gd name="connsiteY13" fmla="*/ 4789316 h 6857999"/>
              <a:gd name="connsiteX14" fmla="*/ 8210167 w 12191999"/>
              <a:gd name="connsiteY14" fmla="*/ 4754396 h 6857999"/>
              <a:gd name="connsiteX15" fmla="*/ 8310587 w 12191999"/>
              <a:gd name="connsiteY15" fmla="*/ 4090181 h 6857999"/>
              <a:gd name="connsiteX16" fmla="*/ 6076951 w 12191999"/>
              <a:gd name="connsiteY16" fmla="*/ 1856545 h 6857999"/>
              <a:gd name="connsiteX17" fmla="*/ 0 w 12191999"/>
              <a:gd name="connsiteY17" fmla="*/ 0 h 6857999"/>
              <a:gd name="connsiteX18" fmla="*/ 12191999 w 12191999"/>
              <a:gd name="connsiteY18" fmla="*/ 0 h 6857999"/>
              <a:gd name="connsiteX19" fmla="*/ 12191999 w 12191999"/>
              <a:gd name="connsiteY19" fmla="*/ 6857999 h 6857999"/>
              <a:gd name="connsiteX20" fmla="*/ 0 w 12191999"/>
              <a:gd name="connsiteY20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1999" h="6857999">
                <a:moveTo>
                  <a:pt x="6076951" y="1856545"/>
                </a:moveTo>
                <a:cubicBezTo>
                  <a:pt x="4843348" y="1856545"/>
                  <a:pt x="3843315" y="2856578"/>
                  <a:pt x="3843315" y="4090181"/>
                </a:cubicBezTo>
                <a:cubicBezTo>
                  <a:pt x="3843315" y="4321482"/>
                  <a:pt x="3878473" y="4544571"/>
                  <a:pt x="3943735" y="4754396"/>
                </a:cubicBezTo>
                <a:lnTo>
                  <a:pt x="3956516" y="4789316"/>
                </a:lnTo>
                <a:lnTo>
                  <a:pt x="571500" y="4789316"/>
                </a:lnTo>
                <a:lnTo>
                  <a:pt x="571500" y="5724144"/>
                </a:lnTo>
                <a:lnTo>
                  <a:pt x="4557546" y="5724144"/>
                </a:lnTo>
                <a:lnTo>
                  <a:pt x="4656152" y="5813763"/>
                </a:lnTo>
                <a:cubicBezTo>
                  <a:pt x="5042256" y="6132405"/>
                  <a:pt x="5537250" y="6323817"/>
                  <a:pt x="6076951" y="6323817"/>
                </a:cubicBezTo>
                <a:cubicBezTo>
                  <a:pt x="6616653" y="6323817"/>
                  <a:pt x="7111647" y="6132405"/>
                  <a:pt x="7497751" y="5813763"/>
                </a:cubicBezTo>
                <a:lnTo>
                  <a:pt x="7596357" y="5724144"/>
                </a:lnTo>
                <a:lnTo>
                  <a:pt x="11620499" y="5724144"/>
                </a:lnTo>
                <a:lnTo>
                  <a:pt x="11620499" y="4789316"/>
                </a:lnTo>
                <a:lnTo>
                  <a:pt x="8197387" y="4789316"/>
                </a:lnTo>
                <a:lnTo>
                  <a:pt x="8210167" y="4754396"/>
                </a:lnTo>
                <a:cubicBezTo>
                  <a:pt x="8275430" y="4544571"/>
                  <a:pt x="8310587" y="4321482"/>
                  <a:pt x="8310587" y="4090181"/>
                </a:cubicBezTo>
                <a:cubicBezTo>
                  <a:pt x="8310587" y="2856578"/>
                  <a:pt x="7310554" y="1856545"/>
                  <a:pt x="6076951" y="1856545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42636-F625-5B2A-E7CC-9D70418A2B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1642" y="4858966"/>
            <a:ext cx="3133856" cy="795528"/>
          </a:xfrm>
        </p:spPr>
        <p:txBody>
          <a:bodyPr rtlCol="0" anchor="ctr">
            <a:noAutofit/>
          </a:bodyPr>
          <a:lstStyle>
            <a:lvl1pPr algn="ctr">
              <a:lnSpc>
                <a:spcPct val="100000"/>
              </a:lnSpc>
              <a:tabLst/>
              <a:defRPr sz="5400"/>
            </a:lvl1pPr>
          </a:lstStyle>
          <a:p>
            <a:pPr marL="228600" lvl="0" indent="-228600" algn="ctr" rtl="0">
              <a:spcBef>
                <a:spcPct val="0"/>
              </a:spcBef>
              <a:tabLst/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F2BA890-FB69-E772-1383-035C2A8231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87952" y="3136392"/>
            <a:ext cx="3822192" cy="1901952"/>
          </a:xfrm>
          <a:noFill/>
        </p:spPr>
        <p:txBody>
          <a:bodyPr rtlCol="0" anchor="ctr">
            <a:noAutofit/>
          </a:bodyPr>
          <a:lstStyle>
            <a:lvl1pPr marL="0" indent="0" algn="ctr">
              <a:lnSpc>
                <a:spcPct val="15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8BE28B69-946C-B24F-CCEF-87E3AED87126}"/>
              </a:ext>
            </a:extLst>
          </p:cNvPr>
          <p:cNvSpPr/>
          <p:nvPr userDrawn="1"/>
        </p:nvSpPr>
        <p:spPr>
          <a:xfrm>
            <a:off x="4085940" y="2099170"/>
            <a:ext cx="3982022" cy="398202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id="{5D7D49B4-7A74-A1C0-829E-B197F836F9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10588" y="4858966"/>
            <a:ext cx="3230538" cy="795709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5400" cap="all" baseline="0" dirty="0">
                <a:latin typeface="+mj-lt"/>
                <a:ea typeface="+mj-ea"/>
                <a:cs typeface="Posterama" panose="020B0504020200020000" pitchFamily="34" charset="0"/>
              </a:defRPr>
            </a:lvl1pPr>
          </a:lstStyle>
          <a:p>
            <a:pPr marL="228600" lvl="0" indent="-228600" algn="ctr" rtl="0">
              <a:spcBef>
                <a:spcPct val="0"/>
              </a:spcBef>
              <a:tabLst/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25382908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030666-AF8F-3711-6288-350B4ABBF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0E1AAC-83D5-49DF-1D19-3AF780429F8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>
            <a:lvl1pPr marL="2286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1pPr>
            <a:lvl2pPr marL="6858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2pPr>
            <a:lvl3pPr marL="11430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3pPr>
            <a:lvl4pPr marL="16002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4pPr>
            <a:lvl5pPr marL="211455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B5383E6-EAF2-263B-77AD-5CFFF848DA5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>
            <a:lvl1pPr marL="2286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1pPr>
            <a:lvl2pPr marL="6858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2pPr>
            <a:lvl3pPr marL="11430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3pPr>
            <a:lvl4pPr marL="16002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4pPr>
            <a:lvl5pPr marL="211455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A60127D-1BCE-E672-2788-317A5227D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20ГГ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EE93065-CC1D-AA49-7BEE-BBE02A44B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8AEFD21-CC6E-2FB4-946F-5E8DE12CA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776CE9F-4BD8-A748-847B-B97BB3C5BACA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168784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B5ADAE-1838-B684-9D0D-5FEC76A54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00C591B-95F0-423B-44C1-674C55EFE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118D088-2AD3-8F19-B70E-2305FE297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4042C15-0A2B-27B0-65D6-729E2E164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776CE9F-4BD8-A748-847B-B97BB3C5BACA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9642023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A1A46EC-6858-3F2C-4D2E-878247726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20ГГ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05D80F5-D887-2BE7-D117-62969D67A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0A4DEF4-A3E8-469F-B338-DABC3FBBE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776CE9F-4BD8-A748-847B-B97BB3C5BACA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860840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AD6F5C-E297-38FD-EDB1-78C14E935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393700-F2E1-EF5E-86AF-EEBF08F2F9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2286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1pPr>
            <a:lvl2pPr marL="6858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2pPr>
            <a:lvl3pPr marL="11430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3pPr>
            <a:lvl4pPr marL="16002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4pPr>
            <a:lvl5pPr marL="211455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90C051A-0AF0-386F-0C33-36164954D91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945A93-71B2-9D1A-39DF-0C35DC53B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20ГГ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E9AB610-D69A-3634-14D9-AFCFB347D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75A0C97-CF81-7BB7-1FCB-19B88DE3A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776CE9F-4BD8-A748-847B-B97BB3C5BACA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5376109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5C73F9-9EC6-ECF6-A038-7714A0863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3C0B94D-581C-2941-611D-66EC048FEF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1B49119-34F5-BF97-7C37-6484487DD82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51F218-F3E8-6A92-ECD4-8CD2852E6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20ГГ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4403C20-A389-6DD6-B5A6-396D6A5CC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04B49DE-2EEE-3929-842A-C5D12602A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776CE9F-4BD8-A748-847B-B97BB3C5BACA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887975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овест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4347D526-6C79-0B4E-D82A-9865604769EC}"/>
              </a:ext>
            </a:extLst>
          </p:cNvPr>
          <p:cNvCxnSpPr>
            <a:cxnSpLocks/>
          </p:cNvCxnSpPr>
          <p:nvPr userDrawn="1"/>
        </p:nvCxnSpPr>
        <p:spPr>
          <a:xfrm>
            <a:off x="1237131" y="6370228"/>
            <a:ext cx="714127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Рисунок 15">
            <a:extLst>
              <a:ext uri="{FF2B5EF4-FFF2-40B4-BE49-F238E27FC236}">
                <a16:creationId xmlns:a16="http://schemas.microsoft.com/office/drawing/2014/main" id="{334498E8-D393-DD42-8C26-6F1324753EB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551212" y="0"/>
            <a:ext cx="3640787" cy="6857999"/>
          </a:xfrm>
          <a:custGeom>
            <a:avLst/>
            <a:gdLst>
              <a:gd name="connsiteX0" fmla="*/ 0 w 3640787"/>
              <a:gd name="connsiteY0" fmla="*/ 0 h 6857999"/>
              <a:gd name="connsiteX1" fmla="*/ 3640787 w 3640787"/>
              <a:gd name="connsiteY1" fmla="*/ 0 h 6857999"/>
              <a:gd name="connsiteX2" fmla="*/ 3640787 w 3640787"/>
              <a:gd name="connsiteY2" fmla="*/ 6857999 h 6857999"/>
              <a:gd name="connsiteX3" fmla="*/ 0 w 3640787"/>
              <a:gd name="connsiteY3" fmla="*/ 6857999 h 6857999"/>
              <a:gd name="connsiteX4" fmla="*/ 0 w 3640787"/>
              <a:gd name="connsiteY4" fmla="*/ 6593822 h 6857999"/>
              <a:gd name="connsiteX5" fmla="*/ 153762 w 3640787"/>
              <a:gd name="connsiteY5" fmla="*/ 6586057 h 6857999"/>
              <a:gd name="connsiteX6" fmla="*/ 1722385 w 3640787"/>
              <a:gd name="connsiteY6" fmla="*/ 4847806 h 6857999"/>
              <a:gd name="connsiteX7" fmla="*/ 153762 w 3640787"/>
              <a:gd name="connsiteY7" fmla="*/ 3109555 h 6857999"/>
              <a:gd name="connsiteX8" fmla="*/ 0 w 3640787"/>
              <a:gd name="connsiteY8" fmla="*/ 310179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40787" h="6857999">
                <a:moveTo>
                  <a:pt x="0" y="0"/>
                </a:moveTo>
                <a:lnTo>
                  <a:pt x="3640787" y="0"/>
                </a:lnTo>
                <a:lnTo>
                  <a:pt x="3640787" y="6857999"/>
                </a:lnTo>
                <a:lnTo>
                  <a:pt x="0" y="6857999"/>
                </a:lnTo>
                <a:lnTo>
                  <a:pt x="0" y="6593822"/>
                </a:lnTo>
                <a:lnTo>
                  <a:pt x="153762" y="6586057"/>
                </a:lnTo>
                <a:cubicBezTo>
                  <a:pt x="1034834" y="6496580"/>
                  <a:pt x="1722385" y="5752486"/>
                  <a:pt x="1722385" y="4847806"/>
                </a:cubicBezTo>
                <a:cubicBezTo>
                  <a:pt x="1722385" y="3943126"/>
                  <a:pt x="1034834" y="3199033"/>
                  <a:pt x="153762" y="3109555"/>
                </a:cubicBezTo>
                <a:lnTo>
                  <a:pt x="0" y="310179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7786FFFE-5A89-4D14-F5F8-16FD636A0ECD}"/>
              </a:ext>
            </a:extLst>
          </p:cNvPr>
          <p:cNvSpPr/>
          <p:nvPr userDrawn="1"/>
        </p:nvSpPr>
        <p:spPr>
          <a:xfrm>
            <a:off x="6779053" y="3100534"/>
            <a:ext cx="3494544" cy="3494544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1D4E4F-FFC8-081B-876A-5F0DB01B2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4440" y="438912"/>
            <a:ext cx="6208776" cy="932688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3" name="Объект 12">
            <a:extLst>
              <a:ext uri="{FF2B5EF4-FFF2-40B4-BE49-F238E27FC236}">
                <a16:creationId xmlns:a16="http://schemas.microsoft.com/office/drawing/2014/main" id="{FF746E9F-2474-0415-BFE5-17B651EBFFA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234439" y="1849437"/>
            <a:ext cx="5544613" cy="4094159"/>
          </a:xfrm>
        </p:spPr>
        <p:txBody>
          <a:bodyPr rtlCol="0"/>
          <a:lstStyle>
            <a:lvl1pPr marL="228600" indent="-228600">
              <a:buFont typeface="Courier New" panose="02070309020205020404" pitchFamily="49" charset="0"/>
              <a:buChar char="o"/>
              <a:defRPr sz="1400"/>
            </a:lvl1pPr>
            <a:lvl2pPr marL="685800" indent="-228600">
              <a:buFont typeface="Courier New" panose="02070309020205020404" pitchFamily="49" charset="0"/>
              <a:buChar char="o"/>
              <a:defRPr sz="1400"/>
            </a:lvl2pPr>
            <a:lvl3pPr marL="1143000" indent="-228600">
              <a:buFont typeface="Courier New" panose="02070309020205020404" pitchFamily="49" charset="0"/>
              <a:buChar char="o"/>
              <a:defRPr sz="1400"/>
            </a:lvl3pPr>
            <a:lvl4pPr marL="1600200" indent="-228600">
              <a:buFont typeface="Courier New" panose="02070309020205020404" pitchFamily="49" charset="0"/>
              <a:buChar char="o"/>
              <a:defRPr sz="1400"/>
            </a:lvl4pPr>
            <a:lvl5pPr marL="2114550" indent="-228600">
              <a:buFont typeface="Courier New" panose="02070309020205020404" pitchFamily="49" charset="0"/>
              <a:buChar char="o"/>
              <a:defRPr sz="14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20" name="Рисунок 19">
            <a:extLst>
              <a:ext uri="{FF2B5EF4-FFF2-40B4-BE49-F238E27FC236}">
                <a16:creationId xmlns:a16="http://schemas.microsoft.com/office/drawing/2014/main" id="{1B5DE1F7-9A8F-6381-6E57-67C4979D297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980989" y="3302470"/>
            <a:ext cx="3090672" cy="3090672"/>
          </a:xfrm>
          <a:custGeom>
            <a:avLst/>
            <a:gdLst>
              <a:gd name="connsiteX0" fmla="*/ 1545336 w 3090672"/>
              <a:gd name="connsiteY0" fmla="*/ 0 h 3090672"/>
              <a:gd name="connsiteX1" fmla="*/ 3090672 w 3090672"/>
              <a:gd name="connsiteY1" fmla="*/ 1545336 h 3090672"/>
              <a:gd name="connsiteX2" fmla="*/ 1545336 w 3090672"/>
              <a:gd name="connsiteY2" fmla="*/ 3090672 h 3090672"/>
              <a:gd name="connsiteX3" fmla="*/ 0 w 3090672"/>
              <a:gd name="connsiteY3" fmla="*/ 1545336 h 3090672"/>
              <a:gd name="connsiteX4" fmla="*/ 1545336 w 3090672"/>
              <a:gd name="connsiteY4" fmla="*/ 0 h 3090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0672" h="3090672">
                <a:moveTo>
                  <a:pt x="1545336" y="0"/>
                </a:moveTo>
                <a:cubicBezTo>
                  <a:pt x="2398802" y="0"/>
                  <a:pt x="3090672" y="691870"/>
                  <a:pt x="3090672" y="1545336"/>
                </a:cubicBezTo>
                <a:cubicBezTo>
                  <a:pt x="3090672" y="2398802"/>
                  <a:pt x="2398802" y="3090672"/>
                  <a:pt x="1545336" y="3090672"/>
                </a:cubicBezTo>
                <a:cubicBezTo>
                  <a:pt x="691870" y="3090672"/>
                  <a:pt x="0" y="2398802"/>
                  <a:pt x="0" y="1545336"/>
                </a:cubicBezTo>
                <a:cubicBezTo>
                  <a:pt x="0" y="691870"/>
                  <a:pt x="691870" y="0"/>
                  <a:pt x="1545336" y="0"/>
                </a:cubicBezTo>
                <a:close/>
              </a:path>
            </a:pathLst>
          </a:custGeom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2707434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1D4E4F-FFC8-081B-876A-5F0DB01B2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1" y="539496"/>
            <a:ext cx="8330115" cy="713232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3" name="Объект 12">
            <a:extLst>
              <a:ext uri="{FF2B5EF4-FFF2-40B4-BE49-F238E27FC236}">
                <a16:creationId xmlns:a16="http://schemas.microsoft.com/office/drawing/2014/main" id="{FF746E9F-2474-0415-BFE5-17B651EBFFA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84632" y="1709928"/>
            <a:ext cx="4636008" cy="4094159"/>
          </a:xfrm>
        </p:spPr>
        <p:txBody>
          <a:bodyPr rtlCol="0"/>
          <a:lstStyle>
            <a:lvl1pPr marL="0" indent="0">
              <a:lnSpc>
                <a:spcPct val="150000"/>
              </a:lnSpc>
              <a:buNone/>
              <a:defRPr sz="1600"/>
            </a:lvl1pPr>
            <a:lvl2pPr marL="228600" indent="-228600">
              <a:buFont typeface="Courier New" panose="02070309020205020404" pitchFamily="49" charset="0"/>
              <a:buChar char="o"/>
              <a:defRPr sz="1600"/>
            </a:lvl2pPr>
            <a:lvl3pPr marL="457200" indent="-228600">
              <a:buFont typeface="Courier New" panose="02070309020205020404" pitchFamily="49" charset="0"/>
              <a:buChar char="o"/>
              <a:defRPr sz="1400"/>
            </a:lvl3pPr>
            <a:lvl4pPr marL="685800" indent="-228600">
              <a:buFont typeface="Courier New" panose="02070309020205020404" pitchFamily="49" charset="0"/>
              <a:buChar char="o"/>
              <a:defRPr sz="1200"/>
            </a:lvl4pPr>
            <a:lvl5pPr marL="914400" indent="-228600">
              <a:buFont typeface="Courier New" panose="02070309020205020404" pitchFamily="49" charset="0"/>
              <a:buChar char="o"/>
              <a:defRPr sz="12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795A142-1596-74CD-CE55-ED7D1655720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ru-RU" noProof="0"/>
              <a:t>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3486CB-7CEE-AEFE-BD1F-D5ECDF86AC7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4B6C5B5-5FF6-BA69-B3EB-2D313DB3429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B776CE9F-4BD8-A748-847B-B97BB3C5BACA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0" name="Полилиния 21">
            <a:extLst>
              <a:ext uri="{FF2B5EF4-FFF2-40B4-BE49-F238E27FC236}">
                <a16:creationId xmlns:a16="http://schemas.microsoft.com/office/drawing/2014/main" id="{AA11C240-F4B7-3E31-B8FE-45758ECEFADD}"/>
              </a:ext>
            </a:extLst>
          </p:cNvPr>
          <p:cNvSpPr/>
          <p:nvPr userDrawn="1"/>
        </p:nvSpPr>
        <p:spPr>
          <a:xfrm>
            <a:off x="6656897" y="2194243"/>
            <a:ext cx="2157850" cy="4279674"/>
          </a:xfrm>
          <a:custGeom>
            <a:avLst/>
            <a:gdLst>
              <a:gd name="connsiteX0" fmla="*/ 1078925 w 2157850"/>
              <a:gd name="connsiteY0" fmla="*/ 0 h 4262645"/>
              <a:gd name="connsiteX1" fmla="*/ 2157850 w 2157850"/>
              <a:gd name="connsiteY1" fmla="*/ 1078925 h 4262645"/>
              <a:gd name="connsiteX2" fmla="*/ 2157849 w 2157850"/>
              <a:gd name="connsiteY2" fmla="*/ 4262645 h 4262645"/>
              <a:gd name="connsiteX3" fmla="*/ 0 w 2157850"/>
              <a:gd name="connsiteY3" fmla="*/ 4262645 h 4262645"/>
              <a:gd name="connsiteX4" fmla="*/ 0 w 2157850"/>
              <a:gd name="connsiteY4" fmla="*/ 1078925 h 4262645"/>
              <a:gd name="connsiteX5" fmla="*/ 1078925 w 2157850"/>
              <a:gd name="connsiteY5" fmla="*/ 0 h 426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7850" h="4262645">
                <a:moveTo>
                  <a:pt x="1078925" y="0"/>
                </a:moveTo>
                <a:cubicBezTo>
                  <a:pt x="1674799" y="0"/>
                  <a:pt x="2157850" y="483051"/>
                  <a:pt x="2157850" y="1078925"/>
                </a:cubicBezTo>
                <a:lnTo>
                  <a:pt x="2157849" y="4262645"/>
                </a:lnTo>
                <a:lnTo>
                  <a:pt x="0" y="4262645"/>
                </a:lnTo>
                <a:lnTo>
                  <a:pt x="0" y="1078925"/>
                </a:lnTo>
                <a:cubicBezTo>
                  <a:pt x="0" y="483051"/>
                  <a:pt x="483051" y="0"/>
                  <a:pt x="1078925" y="0"/>
                </a:cubicBezTo>
                <a:close/>
              </a:path>
            </a:pathLst>
          </a:custGeom>
          <a:solidFill>
            <a:schemeClr val="accent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1" name="Скругленный прямоугольник 13">
            <a:extLst>
              <a:ext uri="{FF2B5EF4-FFF2-40B4-BE49-F238E27FC236}">
                <a16:creationId xmlns:a16="http://schemas.microsoft.com/office/drawing/2014/main" id="{6DEC92F6-5ECE-F44A-1D1F-927CF5EC7D9C}"/>
              </a:ext>
            </a:extLst>
          </p:cNvPr>
          <p:cNvSpPr/>
          <p:nvPr userDrawn="1"/>
        </p:nvSpPr>
        <p:spPr>
          <a:xfrm>
            <a:off x="9411334" y="648233"/>
            <a:ext cx="2157849" cy="5561533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7" name="Рисунок 16">
            <a:extLst>
              <a:ext uri="{FF2B5EF4-FFF2-40B4-BE49-F238E27FC236}">
                <a16:creationId xmlns:a16="http://schemas.microsoft.com/office/drawing/2014/main" id="{128966A6-EBB8-CA9B-6B39-A25293F2F14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98562" y="2357689"/>
            <a:ext cx="1874520" cy="4119470"/>
          </a:xfrm>
          <a:custGeom>
            <a:avLst/>
            <a:gdLst>
              <a:gd name="connsiteX0" fmla="*/ 937260 w 1874520"/>
              <a:gd name="connsiteY0" fmla="*/ 0 h 4119470"/>
              <a:gd name="connsiteX1" fmla="*/ 1874520 w 1874520"/>
              <a:gd name="connsiteY1" fmla="*/ 937260 h 4119470"/>
              <a:gd name="connsiteX2" fmla="*/ 1874519 w 1874520"/>
              <a:gd name="connsiteY2" fmla="*/ 4119470 h 4119470"/>
              <a:gd name="connsiteX3" fmla="*/ 0 w 1874520"/>
              <a:gd name="connsiteY3" fmla="*/ 4119470 h 4119470"/>
              <a:gd name="connsiteX4" fmla="*/ 0 w 1874520"/>
              <a:gd name="connsiteY4" fmla="*/ 937260 h 4119470"/>
              <a:gd name="connsiteX5" fmla="*/ 937260 w 1874520"/>
              <a:gd name="connsiteY5" fmla="*/ 0 h 411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4520" h="4119470">
                <a:moveTo>
                  <a:pt x="937260" y="0"/>
                </a:moveTo>
                <a:cubicBezTo>
                  <a:pt x="1454894" y="0"/>
                  <a:pt x="1874520" y="419626"/>
                  <a:pt x="1874520" y="937260"/>
                </a:cubicBezTo>
                <a:lnTo>
                  <a:pt x="1874519" y="4119470"/>
                </a:lnTo>
                <a:lnTo>
                  <a:pt x="0" y="4119470"/>
                </a:lnTo>
                <a:lnTo>
                  <a:pt x="0" y="937260"/>
                </a:lnTo>
                <a:cubicBezTo>
                  <a:pt x="0" y="419626"/>
                  <a:pt x="419626" y="0"/>
                  <a:pt x="937260" y="0"/>
                </a:cubicBezTo>
                <a:close/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0" name="Рисунок 19">
            <a:extLst>
              <a:ext uri="{FF2B5EF4-FFF2-40B4-BE49-F238E27FC236}">
                <a16:creationId xmlns:a16="http://schemas.microsoft.com/office/drawing/2014/main" id="{59BA7C64-D6D8-47D4-38A4-3247DC70F1F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552998" y="832103"/>
            <a:ext cx="1874520" cy="5193793"/>
          </a:xfrm>
          <a:custGeom>
            <a:avLst/>
            <a:gdLst>
              <a:gd name="connsiteX0" fmla="*/ 937260 w 1874520"/>
              <a:gd name="connsiteY0" fmla="*/ 0 h 5193793"/>
              <a:gd name="connsiteX1" fmla="*/ 1874520 w 1874520"/>
              <a:gd name="connsiteY1" fmla="*/ 937260 h 5193793"/>
              <a:gd name="connsiteX2" fmla="*/ 1874519 w 1874520"/>
              <a:gd name="connsiteY2" fmla="*/ 4256533 h 5193793"/>
              <a:gd name="connsiteX3" fmla="*/ 937259 w 1874520"/>
              <a:gd name="connsiteY3" fmla="*/ 5193793 h 5193793"/>
              <a:gd name="connsiteX4" fmla="*/ 937260 w 1874520"/>
              <a:gd name="connsiteY4" fmla="*/ 5193792 h 5193793"/>
              <a:gd name="connsiteX5" fmla="*/ 0 w 1874520"/>
              <a:gd name="connsiteY5" fmla="*/ 4256532 h 5193793"/>
              <a:gd name="connsiteX6" fmla="*/ 0 w 1874520"/>
              <a:gd name="connsiteY6" fmla="*/ 937260 h 5193793"/>
              <a:gd name="connsiteX7" fmla="*/ 937260 w 1874520"/>
              <a:gd name="connsiteY7" fmla="*/ 0 h 5193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74520" h="5193793">
                <a:moveTo>
                  <a:pt x="937260" y="0"/>
                </a:moveTo>
                <a:cubicBezTo>
                  <a:pt x="1454894" y="0"/>
                  <a:pt x="1874520" y="419626"/>
                  <a:pt x="1874520" y="937260"/>
                </a:cubicBezTo>
                <a:cubicBezTo>
                  <a:pt x="1874520" y="2043684"/>
                  <a:pt x="1874519" y="3150109"/>
                  <a:pt x="1874519" y="4256533"/>
                </a:cubicBezTo>
                <a:cubicBezTo>
                  <a:pt x="1874519" y="4774167"/>
                  <a:pt x="1454893" y="5193793"/>
                  <a:pt x="937259" y="5193793"/>
                </a:cubicBezTo>
                <a:lnTo>
                  <a:pt x="937260" y="5193792"/>
                </a:lnTo>
                <a:cubicBezTo>
                  <a:pt x="419626" y="5193792"/>
                  <a:pt x="0" y="4774166"/>
                  <a:pt x="0" y="4256532"/>
                </a:cubicBezTo>
                <a:lnTo>
                  <a:pt x="0" y="937260"/>
                </a:lnTo>
                <a:cubicBezTo>
                  <a:pt x="0" y="419626"/>
                  <a:pt x="419626" y="0"/>
                  <a:pt x="937260" y="0"/>
                </a:cubicBezTo>
                <a:close/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US" sz="1400"/>
            </a:lvl1pPr>
          </a:lstStyle>
          <a:p>
            <a:pPr marL="0" lvl="0" indent="0" algn="ctr" rtl="0">
              <a:buNone/>
            </a:pPr>
            <a:r>
              <a:rPr lang="ru-RU" noProof="0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887586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6D4A631-0C9D-1751-49E2-ED23EE2FD54C}"/>
              </a:ext>
            </a:extLst>
          </p:cNvPr>
          <p:cNvSpPr/>
          <p:nvPr userDrawn="1"/>
        </p:nvSpPr>
        <p:spPr>
          <a:xfrm>
            <a:off x="1434154" y="5224465"/>
            <a:ext cx="9323693" cy="648464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7DAFD34-8B3E-5999-6911-7AF71ADD2545}"/>
              </a:ext>
            </a:extLst>
          </p:cNvPr>
          <p:cNvSpPr/>
          <p:nvPr userDrawn="1"/>
        </p:nvSpPr>
        <p:spPr>
          <a:xfrm>
            <a:off x="1434154" y="1889355"/>
            <a:ext cx="9323693" cy="2939463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id="{A63CAF35-A996-EB2E-4006-C3C9CE8BFE1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434154 w 12192000"/>
              <a:gd name="connsiteY0" fmla="*/ 5224465 h 6858000"/>
              <a:gd name="connsiteX1" fmla="*/ 1434154 w 12192000"/>
              <a:gd name="connsiteY1" fmla="*/ 5872929 h 6858000"/>
              <a:gd name="connsiteX2" fmla="*/ 10757847 w 12192000"/>
              <a:gd name="connsiteY2" fmla="*/ 5872929 h 6858000"/>
              <a:gd name="connsiteX3" fmla="*/ 10757847 w 12192000"/>
              <a:gd name="connsiteY3" fmla="*/ 5224465 h 6858000"/>
              <a:gd name="connsiteX4" fmla="*/ 1434154 w 12192000"/>
              <a:gd name="connsiteY4" fmla="*/ 1889355 h 6858000"/>
              <a:gd name="connsiteX5" fmla="*/ 1434154 w 12192000"/>
              <a:gd name="connsiteY5" fmla="*/ 4828818 h 6858000"/>
              <a:gd name="connsiteX6" fmla="*/ 10757847 w 12192000"/>
              <a:gd name="connsiteY6" fmla="*/ 4828818 h 6858000"/>
              <a:gd name="connsiteX7" fmla="*/ 10757847 w 12192000"/>
              <a:gd name="connsiteY7" fmla="*/ 1889355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1434154" y="5224465"/>
                </a:moveTo>
                <a:lnTo>
                  <a:pt x="1434154" y="5872929"/>
                </a:lnTo>
                <a:lnTo>
                  <a:pt x="10757847" y="5872929"/>
                </a:lnTo>
                <a:lnTo>
                  <a:pt x="10757847" y="5224465"/>
                </a:lnTo>
                <a:close/>
                <a:moveTo>
                  <a:pt x="1434154" y="1889355"/>
                </a:moveTo>
                <a:lnTo>
                  <a:pt x="1434154" y="4828818"/>
                </a:lnTo>
                <a:lnTo>
                  <a:pt x="10757847" y="4828818"/>
                </a:lnTo>
                <a:lnTo>
                  <a:pt x="10757847" y="188935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>
            <a:lvl1pPr marL="0" indent="0" algn="ctr">
              <a:buNone/>
              <a:defRPr sz="16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F8390130-2A06-F9EE-2060-953B27394103}"/>
              </a:ext>
            </a:extLst>
          </p:cNvPr>
          <p:cNvCxnSpPr>
            <a:cxnSpLocks/>
          </p:cNvCxnSpPr>
          <p:nvPr userDrawn="1"/>
        </p:nvCxnSpPr>
        <p:spPr>
          <a:xfrm>
            <a:off x="1789176" y="5562197"/>
            <a:ext cx="861364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>
            <a:extLst>
              <a:ext uri="{FF2B5EF4-FFF2-40B4-BE49-F238E27FC236}">
                <a16:creationId xmlns:a16="http://schemas.microsoft.com/office/drawing/2014/main" id="{1EBAFF85-BA63-AEEF-8DF0-E072A51970B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960876" y="5294376"/>
            <a:ext cx="4270248" cy="521208"/>
          </a:xfrm>
          <a:solidFill>
            <a:schemeClr val="accent4"/>
          </a:solidFill>
        </p:spPr>
        <p:txBody>
          <a:bodyPr rtlCol="0"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653C8BA8-2082-EEAD-7670-E3C6FB475885}"/>
              </a:ext>
            </a:extLst>
          </p:cNvPr>
          <p:cNvSpPr/>
          <p:nvPr userDrawn="1"/>
        </p:nvSpPr>
        <p:spPr>
          <a:xfrm>
            <a:off x="1789904" y="2246555"/>
            <a:ext cx="8612192" cy="22250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FD5EC2-0037-064B-0676-7354391A9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7212" y="2871216"/>
            <a:ext cx="8037576" cy="932688"/>
          </a:xfrm>
        </p:spPr>
        <p:txBody>
          <a:bodyPr rtlCol="0" anchor="b"/>
          <a:lstStyle>
            <a:lvl1pPr>
              <a:defRPr sz="54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186015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4A28A3-0265-DBB1-7405-7BC7B8DB4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CE2CCA-57E1-3CD5-CB3A-4E88546B59F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1520" y="1947672"/>
            <a:ext cx="10716768" cy="4096512"/>
          </a:xfrm>
        </p:spPr>
        <p:txBody>
          <a:bodyPr rtlCol="0"/>
          <a:lstStyle>
            <a:lvl1pPr marL="228600" indent="-228600">
              <a:buFont typeface="Courier New" panose="02070309020205020404" pitchFamily="49" charset="0"/>
              <a:buChar char="o"/>
              <a:defRPr sz="1400"/>
            </a:lvl1pPr>
            <a:lvl2pPr marL="685800" indent="-228600">
              <a:buFont typeface="Courier New" panose="02070309020205020404" pitchFamily="49" charset="0"/>
              <a:buChar char="o"/>
              <a:defRPr sz="1400"/>
            </a:lvl2pPr>
            <a:lvl3pPr marL="1143000" indent="-228600">
              <a:buFont typeface="Courier New" panose="02070309020205020404" pitchFamily="49" charset="0"/>
              <a:buChar char="o"/>
              <a:defRPr sz="1400"/>
            </a:lvl3pPr>
            <a:lvl4pPr marL="1600200" indent="-228600">
              <a:buFont typeface="Courier New" panose="02070309020205020404" pitchFamily="49" charset="0"/>
              <a:buChar char="o"/>
              <a:defRPr sz="1400"/>
            </a:lvl4pPr>
            <a:lvl5pPr marL="2114550" indent="-228600">
              <a:buFont typeface="Courier New" panose="02070309020205020404" pitchFamily="49" charset="0"/>
              <a:buChar char="o"/>
              <a:defRPr sz="14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9FE8BE-7037-989B-BA01-91002FC5E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780E78-63C6-D063-2A9D-4D3E8591D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2C2DEF-D85A-9741-CC7E-70E77DA6A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776CE9F-4BD8-A748-847B-B97BB3C5BACA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375046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DDD7715A-A9D6-1D99-DFAC-6777A5F9734C}"/>
              </a:ext>
            </a:extLst>
          </p:cNvPr>
          <p:cNvCxnSpPr>
            <a:cxnSpLocks/>
          </p:cNvCxnSpPr>
          <p:nvPr userDrawn="1"/>
        </p:nvCxnSpPr>
        <p:spPr>
          <a:xfrm>
            <a:off x="590550" y="5252949"/>
            <a:ext cx="11010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Рисунок 3">
            <a:extLst>
              <a:ext uri="{FF2B5EF4-FFF2-40B4-BE49-F238E27FC236}">
                <a16:creationId xmlns:a16="http://schemas.microsoft.com/office/drawing/2014/main" id="{1CA92112-F2CD-2349-A469-434C3582A13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902696" y="0"/>
            <a:ext cx="1289304" cy="6857999"/>
          </a:xfrm>
          <a:custGeom>
            <a:avLst/>
            <a:gdLst>
              <a:gd name="connsiteX0" fmla="*/ 0 w 1289304"/>
              <a:gd name="connsiteY0" fmla="*/ 0 h 6857999"/>
              <a:gd name="connsiteX1" fmla="*/ 1289304 w 1289304"/>
              <a:gd name="connsiteY1" fmla="*/ 0 h 6857999"/>
              <a:gd name="connsiteX2" fmla="*/ 1289304 w 1289304"/>
              <a:gd name="connsiteY2" fmla="*/ 6857999 h 6857999"/>
              <a:gd name="connsiteX3" fmla="*/ 0 w 1289304"/>
              <a:gd name="connsiteY3" fmla="*/ 6857999 h 6857999"/>
              <a:gd name="connsiteX4" fmla="*/ 0 w 1289304"/>
              <a:gd name="connsiteY4" fmla="*/ 6013338 h 6857999"/>
              <a:gd name="connsiteX5" fmla="*/ 49800 w 1289304"/>
              <a:gd name="connsiteY5" fmla="*/ 5989348 h 6857999"/>
              <a:gd name="connsiteX6" fmla="*/ 885349 w 1289304"/>
              <a:gd name="connsiteY6" fmla="*/ 4585477 h 6857999"/>
              <a:gd name="connsiteX7" fmla="*/ 49800 w 1289304"/>
              <a:gd name="connsiteY7" fmla="*/ 3181606 h 6857999"/>
              <a:gd name="connsiteX8" fmla="*/ 0 w 1289304"/>
              <a:gd name="connsiteY8" fmla="*/ 315761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89304" h="6857999">
                <a:moveTo>
                  <a:pt x="0" y="0"/>
                </a:moveTo>
                <a:lnTo>
                  <a:pt x="1289304" y="0"/>
                </a:lnTo>
                <a:lnTo>
                  <a:pt x="1289304" y="6857999"/>
                </a:lnTo>
                <a:lnTo>
                  <a:pt x="0" y="6857999"/>
                </a:lnTo>
                <a:lnTo>
                  <a:pt x="0" y="6013338"/>
                </a:lnTo>
                <a:lnTo>
                  <a:pt x="49800" y="5989348"/>
                </a:lnTo>
                <a:cubicBezTo>
                  <a:pt x="547491" y="5718986"/>
                  <a:pt x="885349" y="5191687"/>
                  <a:pt x="885349" y="4585477"/>
                </a:cubicBezTo>
                <a:cubicBezTo>
                  <a:pt x="885349" y="3979267"/>
                  <a:pt x="547491" y="3451968"/>
                  <a:pt x="49800" y="3181606"/>
                </a:cubicBezTo>
                <a:lnTo>
                  <a:pt x="0" y="3157616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1D4E4F-FFC8-081B-876A-5F0DB01B2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877824"/>
            <a:ext cx="8046720" cy="3721608"/>
          </a:xfrm>
        </p:spPr>
        <p:txBody>
          <a:bodyPr rtlCol="0"/>
          <a:lstStyle>
            <a:lvl1pPr algn="l">
              <a:lnSpc>
                <a:spcPct val="100000"/>
              </a:lnSpc>
              <a:defRPr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CB6213F1-CBAB-52BD-793A-9A2FD828EF80}"/>
              </a:ext>
            </a:extLst>
          </p:cNvPr>
          <p:cNvSpPr/>
          <p:nvPr userDrawn="1"/>
        </p:nvSpPr>
        <p:spPr>
          <a:xfrm>
            <a:off x="8594909" y="2988909"/>
            <a:ext cx="3193136" cy="3193136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0" name="Рисунок 19">
            <a:extLst>
              <a:ext uri="{FF2B5EF4-FFF2-40B4-BE49-F238E27FC236}">
                <a16:creationId xmlns:a16="http://schemas.microsoft.com/office/drawing/2014/main" id="{1B5DE1F7-9A8F-6381-6E57-67C4979D297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774157" y="3168157"/>
            <a:ext cx="2834640" cy="2834640"/>
          </a:xfrm>
          <a:custGeom>
            <a:avLst/>
            <a:gdLst>
              <a:gd name="connsiteX0" fmla="*/ 1545336 w 3090672"/>
              <a:gd name="connsiteY0" fmla="*/ 0 h 3090672"/>
              <a:gd name="connsiteX1" fmla="*/ 3090672 w 3090672"/>
              <a:gd name="connsiteY1" fmla="*/ 1545336 h 3090672"/>
              <a:gd name="connsiteX2" fmla="*/ 1545336 w 3090672"/>
              <a:gd name="connsiteY2" fmla="*/ 3090672 h 3090672"/>
              <a:gd name="connsiteX3" fmla="*/ 0 w 3090672"/>
              <a:gd name="connsiteY3" fmla="*/ 1545336 h 3090672"/>
              <a:gd name="connsiteX4" fmla="*/ 1545336 w 3090672"/>
              <a:gd name="connsiteY4" fmla="*/ 0 h 3090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0672" h="3090672">
                <a:moveTo>
                  <a:pt x="1545336" y="0"/>
                </a:moveTo>
                <a:cubicBezTo>
                  <a:pt x="2398802" y="0"/>
                  <a:pt x="3090672" y="691870"/>
                  <a:pt x="3090672" y="1545336"/>
                </a:cubicBezTo>
                <a:cubicBezTo>
                  <a:pt x="3090672" y="2398802"/>
                  <a:pt x="2398802" y="3090672"/>
                  <a:pt x="1545336" y="3090672"/>
                </a:cubicBezTo>
                <a:cubicBezTo>
                  <a:pt x="691870" y="3090672"/>
                  <a:pt x="0" y="2398802"/>
                  <a:pt x="0" y="1545336"/>
                </a:cubicBezTo>
                <a:cubicBezTo>
                  <a:pt x="0" y="691870"/>
                  <a:pt x="691870" y="0"/>
                  <a:pt x="1545336" y="0"/>
                </a:cubicBezTo>
                <a:close/>
              </a:path>
            </a:pathLst>
          </a:custGeom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7739B4AC-0C9E-671F-73C8-DA165ED670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632" y="4645152"/>
            <a:ext cx="2944368" cy="402336"/>
          </a:xfrm>
          <a:solidFill>
            <a:schemeClr val="accent4"/>
          </a:solidFill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164493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Рисунок 22">
            <a:extLst>
              <a:ext uri="{FF2B5EF4-FFF2-40B4-BE49-F238E27FC236}">
                <a16:creationId xmlns:a16="http://schemas.microsoft.com/office/drawing/2014/main" id="{78801671-5354-25B9-AE33-6658E565341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9050" y="2078597"/>
            <a:ext cx="12188952" cy="2130552"/>
          </a:xfrm>
          <a:custGeom>
            <a:avLst/>
            <a:gdLst>
              <a:gd name="connsiteX0" fmla="*/ 0 w 12188952"/>
              <a:gd name="connsiteY0" fmla="*/ 0 h 2130552"/>
              <a:gd name="connsiteX1" fmla="*/ 12188952 w 12188952"/>
              <a:gd name="connsiteY1" fmla="*/ 0 h 2130552"/>
              <a:gd name="connsiteX2" fmla="*/ 12188952 w 12188952"/>
              <a:gd name="connsiteY2" fmla="*/ 2130552 h 2130552"/>
              <a:gd name="connsiteX3" fmla="*/ 11609690 w 12188952"/>
              <a:gd name="connsiteY3" fmla="*/ 2130552 h 2130552"/>
              <a:gd name="connsiteX4" fmla="*/ 11609690 w 12188952"/>
              <a:gd name="connsiteY4" fmla="*/ 303706 h 2130552"/>
              <a:gd name="connsiteX5" fmla="*/ 9232250 w 12188952"/>
              <a:gd name="connsiteY5" fmla="*/ 303706 h 2130552"/>
              <a:gd name="connsiteX6" fmla="*/ 9232250 w 12188952"/>
              <a:gd name="connsiteY6" fmla="*/ 2130552 h 2130552"/>
              <a:gd name="connsiteX7" fmla="*/ 8737338 w 12188952"/>
              <a:gd name="connsiteY7" fmla="*/ 2130552 h 2130552"/>
              <a:gd name="connsiteX8" fmla="*/ 8737338 w 12188952"/>
              <a:gd name="connsiteY8" fmla="*/ 319204 h 2130552"/>
              <a:gd name="connsiteX9" fmla="*/ 8737338 w 12188952"/>
              <a:gd name="connsiteY9" fmla="*/ 303706 h 2130552"/>
              <a:gd name="connsiteX10" fmla="*/ 6359898 w 12188952"/>
              <a:gd name="connsiteY10" fmla="*/ 303706 h 2130552"/>
              <a:gd name="connsiteX11" fmla="*/ 6359898 w 12188952"/>
              <a:gd name="connsiteY11" fmla="*/ 319204 h 2130552"/>
              <a:gd name="connsiteX12" fmla="*/ 6359898 w 12188952"/>
              <a:gd name="connsiteY12" fmla="*/ 2130552 h 2130552"/>
              <a:gd name="connsiteX13" fmla="*/ 5864985 w 12188952"/>
              <a:gd name="connsiteY13" fmla="*/ 2130552 h 2130552"/>
              <a:gd name="connsiteX14" fmla="*/ 5864985 w 12188952"/>
              <a:gd name="connsiteY14" fmla="*/ 314038 h 2130552"/>
              <a:gd name="connsiteX15" fmla="*/ 5864985 w 12188952"/>
              <a:gd name="connsiteY15" fmla="*/ 303706 h 2130552"/>
              <a:gd name="connsiteX16" fmla="*/ 3487545 w 12188952"/>
              <a:gd name="connsiteY16" fmla="*/ 303706 h 2130552"/>
              <a:gd name="connsiteX17" fmla="*/ 3487545 w 12188952"/>
              <a:gd name="connsiteY17" fmla="*/ 314038 h 2130552"/>
              <a:gd name="connsiteX18" fmla="*/ 3487545 w 12188952"/>
              <a:gd name="connsiteY18" fmla="*/ 2130552 h 2130552"/>
              <a:gd name="connsiteX19" fmla="*/ 2992632 w 12188952"/>
              <a:gd name="connsiteY19" fmla="*/ 2130552 h 2130552"/>
              <a:gd name="connsiteX20" fmla="*/ 2992632 w 12188952"/>
              <a:gd name="connsiteY20" fmla="*/ 308872 h 2130552"/>
              <a:gd name="connsiteX21" fmla="*/ 615192 w 12188952"/>
              <a:gd name="connsiteY21" fmla="*/ 308872 h 2130552"/>
              <a:gd name="connsiteX22" fmla="*/ 615192 w 12188952"/>
              <a:gd name="connsiteY22" fmla="*/ 2130552 h 2130552"/>
              <a:gd name="connsiteX23" fmla="*/ 0 w 12188952"/>
              <a:gd name="connsiteY23" fmla="*/ 2130552 h 2130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2188952" h="2130552">
                <a:moveTo>
                  <a:pt x="0" y="0"/>
                </a:moveTo>
                <a:lnTo>
                  <a:pt x="12188952" y="0"/>
                </a:lnTo>
                <a:lnTo>
                  <a:pt x="12188952" y="2130552"/>
                </a:lnTo>
                <a:lnTo>
                  <a:pt x="11609690" y="2130552"/>
                </a:lnTo>
                <a:lnTo>
                  <a:pt x="11609690" y="303706"/>
                </a:lnTo>
                <a:lnTo>
                  <a:pt x="9232250" y="303706"/>
                </a:lnTo>
                <a:lnTo>
                  <a:pt x="9232250" y="2130552"/>
                </a:lnTo>
                <a:lnTo>
                  <a:pt x="8737338" y="2130552"/>
                </a:lnTo>
                <a:lnTo>
                  <a:pt x="8737338" y="319204"/>
                </a:lnTo>
                <a:lnTo>
                  <a:pt x="8737338" y="303706"/>
                </a:lnTo>
                <a:lnTo>
                  <a:pt x="6359898" y="303706"/>
                </a:lnTo>
                <a:lnTo>
                  <a:pt x="6359898" y="319204"/>
                </a:lnTo>
                <a:lnTo>
                  <a:pt x="6359898" y="2130552"/>
                </a:lnTo>
                <a:lnTo>
                  <a:pt x="5864985" y="2130552"/>
                </a:lnTo>
                <a:lnTo>
                  <a:pt x="5864985" y="314038"/>
                </a:lnTo>
                <a:lnTo>
                  <a:pt x="5864985" y="303706"/>
                </a:lnTo>
                <a:lnTo>
                  <a:pt x="3487545" y="303706"/>
                </a:lnTo>
                <a:lnTo>
                  <a:pt x="3487545" y="314038"/>
                </a:lnTo>
                <a:lnTo>
                  <a:pt x="3487545" y="2130552"/>
                </a:lnTo>
                <a:lnTo>
                  <a:pt x="2992632" y="2130552"/>
                </a:lnTo>
                <a:lnTo>
                  <a:pt x="2992632" y="308872"/>
                </a:lnTo>
                <a:lnTo>
                  <a:pt x="615192" y="308872"/>
                </a:lnTo>
                <a:lnTo>
                  <a:pt x="615192" y="2130552"/>
                </a:lnTo>
                <a:lnTo>
                  <a:pt x="0" y="2130552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171600-BED0-74AC-E859-D58783F02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216" y="548640"/>
            <a:ext cx="11000232" cy="713232"/>
          </a:xfrm>
        </p:spPr>
        <p:txBody>
          <a:bodyPr lIns="91440" tIns="45720" rIns="91440" bIns="45720"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8A0642D-F9B7-ABDD-56F1-C71B524A7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20ГГ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CF20FC0-560E-9B91-B06D-87FEC1642A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B776CE9F-4BD8-A748-847B-B97BB3C5BACA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D479E1-9472-4ACD-160F-8E0AF3DC343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7CF5505-6B6A-48E5-4975-2D3C5B735E22}"/>
              </a:ext>
            </a:extLst>
          </p:cNvPr>
          <p:cNvSpPr/>
          <p:nvPr userDrawn="1"/>
        </p:nvSpPr>
        <p:spPr>
          <a:xfrm>
            <a:off x="596142" y="2382303"/>
            <a:ext cx="2377440" cy="2377440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B205CAC1-7E1B-02CD-1894-8E1B2435F15E}"/>
              </a:ext>
            </a:extLst>
          </p:cNvPr>
          <p:cNvSpPr/>
          <p:nvPr userDrawn="1"/>
        </p:nvSpPr>
        <p:spPr>
          <a:xfrm>
            <a:off x="9213200" y="2382303"/>
            <a:ext cx="2377440" cy="2377440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3AC60B15-4ACB-C28D-352E-000AEA2C5356}"/>
              </a:ext>
            </a:extLst>
          </p:cNvPr>
          <p:cNvSpPr/>
          <p:nvPr userDrawn="1"/>
        </p:nvSpPr>
        <p:spPr>
          <a:xfrm>
            <a:off x="6340848" y="2382303"/>
            <a:ext cx="2377440" cy="2377440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49FEE9F7-D771-4EFD-C9C4-3E9D3A7F5EDC}"/>
              </a:ext>
            </a:extLst>
          </p:cNvPr>
          <p:cNvSpPr/>
          <p:nvPr userDrawn="1"/>
        </p:nvSpPr>
        <p:spPr>
          <a:xfrm>
            <a:off x="3468495" y="2382303"/>
            <a:ext cx="2377440" cy="2377440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6" name="Рисунок 25">
            <a:extLst>
              <a:ext uri="{FF2B5EF4-FFF2-40B4-BE49-F238E27FC236}">
                <a16:creationId xmlns:a16="http://schemas.microsoft.com/office/drawing/2014/main" id="{5D79FB56-06D0-0403-1382-8CC1873966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8458" y="2624619"/>
            <a:ext cx="1892808" cy="1892808"/>
          </a:xfrm>
          <a:ln w="12700">
            <a:solidFill>
              <a:schemeClr val="tx1"/>
            </a:solidFill>
          </a:ln>
        </p:spPr>
        <p:txBody>
          <a:bodyPr rtlCol="0" anchor="ctr"/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7" name="Рисунок 25">
            <a:extLst>
              <a:ext uri="{FF2B5EF4-FFF2-40B4-BE49-F238E27FC236}">
                <a16:creationId xmlns:a16="http://schemas.microsoft.com/office/drawing/2014/main" id="{761AD9FA-7307-5761-D0BA-429414231D6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710811" y="2624619"/>
            <a:ext cx="1892808" cy="1892808"/>
          </a:xfrm>
          <a:ln w="12700">
            <a:solidFill>
              <a:schemeClr val="tx1"/>
            </a:solidFill>
          </a:ln>
        </p:spPr>
        <p:txBody>
          <a:bodyPr rtlCol="0" anchor="ctr"/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8" name="Рисунок 25">
            <a:extLst>
              <a:ext uri="{FF2B5EF4-FFF2-40B4-BE49-F238E27FC236}">
                <a16:creationId xmlns:a16="http://schemas.microsoft.com/office/drawing/2014/main" id="{E90A1BAD-3EF2-3649-1433-36CC16B0077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83164" y="2624619"/>
            <a:ext cx="1892808" cy="1892808"/>
          </a:xfrm>
          <a:ln w="12700">
            <a:solidFill>
              <a:schemeClr val="tx1"/>
            </a:solidFill>
          </a:ln>
        </p:spPr>
        <p:txBody>
          <a:bodyPr rtlCol="0" anchor="ctr"/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9" name="Рисунок 25">
            <a:extLst>
              <a:ext uri="{FF2B5EF4-FFF2-40B4-BE49-F238E27FC236}">
                <a16:creationId xmlns:a16="http://schemas.microsoft.com/office/drawing/2014/main" id="{29620C04-A949-59BD-DB48-2D9657D56D9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455516" y="2624619"/>
            <a:ext cx="1892808" cy="1892808"/>
          </a:xfrm>
          <a:ln w="12700">
            <a:solidFill>
              <a:schemeClr val="tx1"/>
            </a:solidFill>
          </a:ln>
        </p:spPr>
        <p:txBody>
          <a:bodyPr rtlCol="0" anchor="ctr"/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3F66E54D-8BCB-94BE-96AC-1DF03BC8E38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7696" y="5001768"/>
            <a:ext cx="1883664" cy="365760"/>
          </a:xfrm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latin typeface="+mj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8" name="Текст 6">
            <a:extLst>
              <a:ext uri="{FF2B5EF4-FFF2-40B4-BE49-F238E27FC236}">
                <a16:creationId xmlns:a16="http://schemas.microsoft.com/office/drawing/2014/main" id="{565E13D5-A494-5C7B-7D8B-ACC5A9CC2B3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15383" y="5001768"/>
            <a:ext cx="1883664" cy="365760"/>
          </a:xfrm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latin typeface="+mj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9" name="Текст 6">
            <a:extLst>
              <a:ext uri="{FF2B5EF4-FFF2-40B4-BE49-F238E27FC236}">
                <a16:creationId xmlns:a16="http://schemas.microsoft.com/office/drawing/2014/main" id="{A5E9E9DB-B904-0E52-F36E-875DEF5561C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87736" y="5001768"/>
            <a:ext cx="1883664" cy="365760"/>
          </a:xfrm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latin typeface="+mj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0" name="Текст 6">
            <a:extLst>
              <a:ext uri="{FF2B5EF4-FFF2-40B4-BE49-F238E27FC236}">
                <a16:creationId xmlns:a16="http://schemas.microsoft.com/office/drawing/2014/main" id="{0AFAB388-1703-05B3-FF78-8BD61D0DBF6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56420" y="4995055"/>
            <a:ext cx="1883664" cy="365760"/>
          </a:xfrm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latin typeface="+mj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1" name="Текст 6">
            <a:extLst>
              <a:ext uri="{FF2B5EF4-FFF2-40B4-BE49-F238E27FC236}">
                <a16:creationId xmlns:a16="http://schemas.microsoft.com/office/drawing/2014/main" id="{BC0F7A7B-C617-73EF-C258-1DE68E292A5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77696" y="5477256"/>
            <a:ext cx="1883664" cy="365760"/>
          </a:xfrm>
        </p:spPr>
        <p:txBody>
          <a:bodyPr rtlCol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none" spc="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2" name="Текст 6">
            <a:extLst>
              <a:ext uri="{FF2B5EF4-FFF2-40B4-BE49-F238E27FC236}">
                <a16:creationId xmlns:a16="http://schemas.microsoft.com/office/drawing/2014/main" id="{8505B010-0DE0-160A-8F55-99CBBD0B51C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15383" y="5477256"/>
            <a:ext cx="1883664" cy="365760"/>
          </a:xfrm>
        </p:spPr>
        <p:txBody>
          <a:bodyPr rtlCol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none" spc="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3" name="Текст 6">
            <a:extLst>
              <a:ext uri="{FF2B5EF4-FFF2-40B4-BE49-F238E27FC236}">
                <a16:creationId xmlns:a16="http://schemas.microsoft.com/office/drawing/2014/main" id="{B587A03F-BE4E-C7A4-28CD-3B4C581E55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587736" y="5477256"/>
            <a:ext cx="1883664" cy="365760"/>
          </a:xfrm>
        </p:spPr>
        <p:txBody>
          <a:bodyPr rtlCol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none" spc="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5" name="Текст 6">
            <a:extLst>
              <a:ext uri="{FF2B5EF4-FFF2-40B4-BE49-F238E27FC236}">
                <a16:creationId xmlns:a16="http://schemas.microsoft.com/office/drawing/2014/main" id="{AAE93713-B7D7-8AA5-A8BF-59C7A0F464F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56420" y="5477256"/>
            <a:ext cx="1883664" cy="365760"/>
          </a:xfrm>
        </p:spPr>
        <p:txBody>
          <a:bodyPr rtlCol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none" spc="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2193134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оманда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171600-BED0-74AC-E859-D58783F02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7CF5505-6B6A-48E5-4975-2D3C5B735E22}"/>
              </a:ext>
            </a:extLst>
          </p:cNvPr>
          <p:cNvSpPr/>
          <p:nvPr userDrawn="1"/>
        </p:nvSpPr>
        <p:spPr>
          <a:xfrm>
            <a:off x="859536" y="1316736"/>
            <a:ext cx="1920240" cy="1920240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B205CAC1-7E1B-02CD-1894-8E1B2435F15E}"/>
              </a:ext>
            </a:extLst>
          </p:cNvPr>
          <p:cNvSpPr/>
          <p:nvPr userDrawn="1"/>
        </p:nvSpPr>
        <p:spPr>
          <a:xfrm>
            <a:off x="9473184" y="1316736"/>
            <a:ext cx="1920240" cy="1920240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3AC60B15-4ACB-C28D-352E-000AEA2C5356}"/>
              </a:ext>
            </a:extLst>
          </p:cNvPr>
          <p:cNvSpPr/>
          <p:nvPr userDrawn="1"/>
        </p:nvSpPr>
        <p:spPr>
          <a:xfrm>
            <a:off x="6601968" y="1316736"/>
            <a:ext cx="1920240" cy="1920240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49FEE9F7-D771-4EFD-C9C4-3E9D3A7F5EDC}"/>
              </a:ext>
            </a:extLst>
          </p:cNvPr>
          <p:cNvSpPr/>
          <p:nvPr userDrawn="1"/>
        </p:nvSpPr>
        <p:spPr>
          <a:xfrm>
            <a:off x="3730752" y="1316736"/>
            <a:ext cx="1920240" cy="1920240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6" name="Рисунок 25">
            <a:extLst>
              <a:ext uri="{FF2B5EF4-FFF2-40B4-BE49-F238E27FC236}">
                <a16:creationId xmlns:a16="http://schemas.microsoft.com/office/drawing/2014/main" id="{5D79FB56-06D0-0403-1382-8CC1873966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05840" y="1463040"/>
            <a:ext cx="1627632" cy="1627632"/>
          </a:xfrm>
          <a:ln w="12700">
            <a:solidFill>
              <a:schemeClr val="tx1"/>
            </a:solidFill>
          </a:ln>
        </p:spPr>
        <p:txBody>
          <a:bodyPr rtlCol="0" anchor="ctr"/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7" name="Рисунок 25">
            <a:extLst>
              <a:ext uri="{FF2B5EF4-FFF2-40B4-BE49-F238E27FC236}">
                <a16:creationId xmlns:a16="http://schemas.microsoft.com/office/drawing/2014/main" id="{761AD9FA-7307-5761-D0BA-429414231D6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77056" y="1463040"/>
            <a:ext cx="1627632" cy="1627632"/>
          </a:xfrm>
          <a:ln w="12700">
            <a:solidFill>
              <a:schemeClr val="tx1"/>
            </a:solidFill>
          </a:ln>
        </p:spPr>
        <p:txBody>
          <a:bodyPr rtlCol="0" anchor="ctr"/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8" name="Рисунок 25">
            <a:extLst>
              <a:ext uri="{FF2B5EF4-FFF2-40B4-BE49-F238E27FC236}">
                <a16:creationId xmlns:a16="http://schemas.microsoft.com/office/drawing/2014/main" id="{E90A1BAD-3EF2-3649-1433-36CC16B0077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48272" y="1463040"/>
            <a:ext cx="1627632" cy="1627632"/>
          </a:xfrm>
          <a:ln w="12700">
            <a:solidFill>
              <a:schemeClr val="tx1"/>
            </a:solidFill>
          </a:ln>
        </p:spPr>
        <p:txBody>
          <a:bodyPr rtlCol="0" anchor="ctr"/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9" name="Рисунок 25">
            <a:extLst>
              <a:ext uri="{FF2B5EF4-FFF2-40B4-BE49-F238E27FC236}">
                <a16:creationId xmlns:a16="http://schemas.microsoft.com/office/drawing/2014/main" id="{29620C04-A949-59BD-DB48-2D9657D56D9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619488" y="1463040"/>
            <a:ext cx="1627632" cy="1627632"/>
          </a:xfrm>
          <a:ln w="12700">
            <a:solidFill>
              <a:schemeClr val="tx1"/>
            </a:solidFill>
          </a:ln>
        </p:spPr>
        <p:txBody>
          <a:bodyPr rtlCol="0" anchor="ctr"/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3F66E54D-8BCB-94BE-96AC-1DF03BC8E38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1871" y="3310128"/>
            <a:ext cx="2542032" cy="265176"/>
          </a:xfrm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cap="all" spc="20" baseline="0">
                <a:latin typeface="+mj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8" name="Текст 6">
            <a:extLst>
              <a:ext uri="{FF2B5EF4-FFF2-40B4-BE49-F238E27FC236}">
                <a16:creationId xmlns:a16="http://schemas.microsoft.com/office/drawing/2014/main" id="{565E13D5-A494-5C7B-7D8B-ACC5A9CC2B3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25459" y="3310128"/>
            <a:ext cx="2542032" cy="265176"/>
          </a:xfrm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cap="all" spc="20" baseline="0">
                <a:latin typeface="+mj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9" name="Текст 6">
            <a:extLst>
              <a:ext uri="{FF2B5EF4-FFF2-40B4-BE49-F238E27FC236}">
                <a16:creationId xmlns:a16="http://schemas.microsoft.com/office/drawing/2014/main" id="{A5E9E9DB-B904-0E52-F36E-875DEF5561C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99047" y="3310128"/>
            <a:ext cx="2542032" cy="265176"/>
          </a:xfrm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cap="all" spc="20" baseline="0">
                <a:latin typeface="+mj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0" name="Текст 6">
            <a:extLst>
              <a:ext uri="{FF2B5EF4-FFF2-40B4-BE49-F238E27FC236}">
                <a16:creationId xmlns:a16="http://schemas.microsoft.com/office/drawing/2014/main" id="{0AFAB388-1703-05B3-FF78-8BD61D0DBF6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72635" y="3310128"/>
            <a:ext cx="2542032" cy="265176"/>
          </a:xfrm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cap="all" spc="20" baseline="0">
                <a:latin typeface="+mj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1" name="Текст 6">
            <a:extLst>
              <a:ext uri="{FF2B5EF4-FFF2-40B4-BE49-F238E27FC236}">
                <a16:creationId xmlns:a16="http://schemas.microsoft.com/office/drawing/2014/main" id="{BC0F7A7B-C617-73EF-C258-1DE68E292A5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0451" y="3547872"/>
            <a:ext cx="2404872" cy="265176"/>
          </a:xfrm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none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2" name="Текст 6">
            <a:extLst>
              <a:ext uri="{FF2B5EF4-FFF2-40B4-BE49-F238E27FC236}">
                <a16:creationId xmlns:a16="http://schemas.microsoft.com/office/drawing/2014/main" id="{8505B010-0DE0-160A-8F55-99CBBD0B51C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94039" y="3547872"/>
            <a:ext cx="2404872" cy="265176"/>
          </a:xfrm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none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3" name="Текст 6">
            <a:extLst>
              <a:ext uri="{FF2B5EF4-FFF2-40B4-BE49-F238E27FC236}">
                <a16:creationId xmlns:a16="http://schemas.microsoft.com/office/drawing/2014/main" id="{B587A03F-BE4E-C7A4-28CD-3B4C581E55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67627" y="3547872"/>
            <a:ext cx="2404872" cy="265176"/>
          </a:xfrm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none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5" name="Текст 6">
            <a:extLst>
              <a:ext uri="{FF2B5EF4-FFF2-40B4-BE49-F238E27FC236}">
                <a16:creationId xmlns:a16="http://schemas.microsoft.com/office/drawing/2014/main" id="{AAE93713-B7D7-8AA5-A8BF-59C7A0F464F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41215" y="3547872"/>
            <a:ext cx="2404872" cy="265176"/>
          </a:xfrm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none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2694D5D-D114-545E-8968-EE52F1FAACD9}"/>
              </a:ext>
            </a:extLst>
          </p:cNvPr>
          <p:cNvSpPr/>
          <p:nvPr userDrawn="1"/>
        </p:nvSpPr>
        <p:spPr>
          <a:xfrm>
            <a:off x="891094" y="4046638"/>
            <a:ext cx="1920240" cy="1920240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D21F0EA9-F152-D4A8-60CA-876313A12A0F}"/>
              </a:ext>
            </a:extLst>
          </p:cNvPr>
          <p:cNvSpPr/>
          <p:nvPr userDrawn="1"/>
        </p:nvSpPr>
        <p:spPr>
          <a:xfrm>
            <a:off x="9504742" y="4046638"/>
            <a:ext cx="1920240" cy="1920240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5529A927-D447-C6DB-D0DF-295C86F7F543}"/>
              </a:ext>
            </a:extLst>
          </p:cNvPr>
          <p:cNvSpPr/>
          <p:nvPr userDrawn="1"/>
        </p:nvSpPr>
        <p:spPr>
          <a:xfrm>
            <a:off x="6633526" y="4046638"/>
            <a:ext cx="1920240" cy="1920240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16B43E8A-FF02-8CD2-CA08-4C1AE2DC9896}"/>
              </a:ext>
            </a:extLst>
          </p:cNvPr>
          <p:cNvSpPr/>
          <p:nvPr userDrawn="1"/>
        </p:nvSpPr>
        <p:spPr>
          <a:xfrm>
            <a:off x="3762310" y="4046638"/>
            <a:ext cx="1920240" cy="1920240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9" name="Рисунок 25">
            <a:extLst>
              <a:ext uri="{FF2B5EF4-FFF2-40B4-BE49-F238E27FC236}">
                <a16:creationId xmlns:a16="http://schemas.microsoft.com/office/drawing/2014/main" id="{3132BE3B-1EE9-7716-ECB5-8BC0B89EAEBF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37398" y="4192942"/>
            <a:ext cx="1627632" cy="1627632"/>
          </a:xfrm>
          <a:ln w="12700">
            <a:solidFill>
              <a:schemeClr val="tx1"/>
            </a:solidFill>
          </a:ln>
        </p:spPr>
        <p:txBody>
          <a:bodyPr rtlCol="0" anchor="ctr"/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1" name="Рисунок 25">
            <a:extLst>
              <a:ext uri="{FF2B5EF4-FFF2-40B4-BE49-F238E27FC236}">
                <a16:creationId xmlns:a16="http://schemas.microsoft.com/office/drawing/2014/main" id="{FE921522-E652-E53C-FF12-51A48357AF8D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908614" y="4192942"/>
            <a:ext cx="1627632" cy="1627632"/>
          </a:xfrm>
          <a:ln w="12700">
            <a:solidFill>
              <a:schemeClr val="tx1"/>
            </a:solidFill>
          </a:ln>
        </p:spPr>
        <p:txBody>
          <a:bodyPr rtlCol="0" anchor="ctr"/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5" name="Рисунок 25">
            <a:extLst>
              <a:ext uri="{FF2B5EF4-FFF2-40B4-BE49-F238E27FC236}">
                <a16:creationId xmlns:a16="http://schemas.microsoft.com/office/drawing/2014/main" id="{214CB254-16F9-3553-594E-EB218F232065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79830" y="4192942"/>
            <a:ext cx="1627632" cy="1627632"/>
          </a:xfrm>
          <a:ln w="12700">
            <a:solidFill>
              <a:schemeClr val="tx1"/>
            </a:solidFill>
          </a:ln>
        </p:spPr>
        <p:txBody>
          <a:bodyPr rtlCol="0" anchor="ctr"/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0" name="Рисунок 25">
            <a:extLst>
              <a:ext uri="{FF2B5EF4-FFF2-40B4-BE49-F238E27FC236}">
                <a16:creationId xmlns:a16="http://schemas.microsoft.com/office/drawing/2014/main" id="{7A9EC28A-341B-93AD-0878-FD6FB1FA09A8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651046" y="4192942"/>
            <a:ext cx="1627632" cy="1627632"/>
          </a:xfrm>
          <a:ln w="12700">
            <a:solidFill>
              <a:schemeClr val="tx1"/>
            </a:solidFill>
          </a:ln>
        </p:spPr>
        <p:txBody>
          <a:bodyPr rtlCol="0" anchor="ctr"/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1" name="Текст 6">
            <a:extLst>
              <a:ext uri="{FF2B5EF4-FFF2-40B4-BE49-F238E27FC236}">
                <a16:creationId xmlns:a16="http://schemas.microsoft.com/office/drawing/2014/main" id="{F9600B41-7AC1-4AB3-D477-3DED96C45DA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83429" y="6040030"/>
            <a:ext cx="2542032" cy="265176"/>
          </a:xfrm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cap="all" spc="20" baseline="0">
                <a:latin typeface="+mj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2" name="Текст 6">
            <a:extLst>
              <a:ext uri="{FF2B5EF4-FFF2-40B4-BE49-F238E27FC236}">
                <a16:creationId xmlns:a16="http://schemas.microsoft.com/office/drawing/2014/main" id="{F047050C-D925-8024-FE84-059D6ED498B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457017" y="6040030"/>
            <a:ext cx="2542032" cy="265176"/>
          </a:xfrm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cap="all" spc="20" baseline="0">
                <a:latin typeface="+mj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3" name="Текст 6">
            <a:extLst>
              <a:ext uri="{FF2B5EF4-FFF2-40B4-BE49-F238E27FC236}">
                <a16:creationId xmlns:a16="http://schemas.microsoft.com/office/drawing/2014/main" id="{FA98DD5A-5CCF-06EC-A37C-6B8F73DEA24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30605" y="6040030"/>
            <a:ext cx="2542032" cy="265176"/>
          </a:xfrm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cap="all" spc="20" baseline="0">
                <a:latin typeface="+mj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4" name="Текст 6">
            <a:extLst>
              <a:ext uri="{FF2B5EF4-FFF2-40B4-BE49-F238E27FC236}">
                <a16:creationId xmlns:a16="http://schemas.microsoft.com/office/drawing/2014/main" id="{36E51CF1-6CE1-4C2B-B0F3-E27AC9D8E07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204193" y="6040030"/>
            <a:ext cx="2542032" cy="265176"/>
          </a:xfrm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cap="all" spc="20" baseline="0">
                <a:latin typeface="+mj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5" name="Текст 6">
            <a:extLst>
              <a:ext uri="{FF2B5EF4-FFF2-40B4-BE49-F238E27FC236}">
                <a16:creationId xmlns:a16="http://schemas.microsoft.com/office/drawing/2014/main" id="{2E220CFE-09FA-9F6C-0140-22550E40408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0451" y="6281928"/>
            <a:ext cx="2404872" cy="265176"/>
          </a:xfrm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none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6" name="Текст 6">
            <a:extLst>
              <a:ext uri="{FF2B5EF4-FFF2-40B4-BE49-F238E27FC236}">
                <a16:creationId xmlns:a16="http://schemas.microsoft.com/office/drawing/2014/main" id="{2CD098FD-F755-DEEF-961D-C2CD950DD44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494039" y="6281928"/>
            <a:ext cx="2404872" cy="265176"/>
          </a:xfrm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none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7" name="Текст 6">
            <a:extLst>
              <a:ext uri="{FF2B5EF4-FFF2-40B4-BE49-F238E27FC236}">
                <a16:creationId xmlns:a16="http://schemas.microsoft.com/office/drawing/2014/main" id="{7B8F406E-5772-0785-778D-9C3A53DF013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367627" y="6281928"/>
            <a:ext cx="2404872" cy="265176"/>
          </a:xfrm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none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8" name="Текст 6">
            <a:extLst>
              <a:ext uri="{FF2B5EF4-FFF2-40B4-BE49-F238E27FC236}">
                <a16:creationId xmlns:a16="http://schemas.microsoft.com/office/drawing/2014/main" id="{FD8160AF-264D-1536-7344-9E2C417A07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241215" y="6281928"/>
            <a:ext cx="2404872" cy="265176"/>
          </a:xfrm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none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2607378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Рисунок 22">
            <a:extLst>
              <a:ext uri="{FF2B5EF4-FFF2-40B4-BE49-F238E27FC236}">
                <a16:creationId xmlns:a16="http://schemas.microsoft.com/office/drawing/2014/main" id="{78801671-5354-25B9-AE33-6658E565341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9050" y="2075688"/>
            <a:ext cx="12188952" cy="1417320"/>
          </a:xfrm>
          <a:prstGeom prst="rect">
            <a:avLst/>
          </a:prstGeom>
        </p:spPr>
        <p:txBody>
          <a:bodyPr wrap="square" rtlCol="0">
            <a:no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0351F93D-D965-F520-0596-E03E472A49E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1500" y="2327104"/>
            <a:ext cx="1828979" cy="914489"/>
          </a:xfrm>
          <a:custGeom>
            <a:avLst/>
            <a:gdLst>
              <a:gd name="connsiteX0" fmla="*/ 91449 w 1828979"/>
              <a:gd name="connsiteY0" fmla="*/ 0 h 914489"/>
              <a:gd name="connsiteX1" fmla="*/ 1737530 w 1828979"/>
              <a:gd name="connsiteY1" fmla="*/ 0 h 914489"/>
              <a:gd name="connsiteX2" fmla="*/ 1828979 w 1828979"/>
              <a:gd name="connsiteY2" fmla="*/ 91449 h 914489"/>
              <a:gd name="connsiteX3" fmla="*/ 1828979 w 1828979"/>
              <a:gd name="connsiteY3" fmla="*/ 823040 h 914489"/>
              <a:gd name="connsiteX4" fmla="*/ 1737530 w 1828979"/>
              <a:gd name="connsiteY4" fmla="*/ 914489 h 914489"/>
              <a:gd name="connsiteX5" fmla="*/ 91449 w 1828979"/>
              <a:gd name="connsiteY5" fmla="*/ 914489 h 914489"/>
              <a:gd name="connsiteX6" fmla="*/ 0 w 1828979"/>
              <a:gd name="connsiteY6" fmla="*/ 823040 h 914489"/>
              <a:gd name="connsiteX7" fmla="*/ 0 w 1828979"/>
              <a:gd name="connsiteY7" fmla="*/ 91449 h 914489"/>
              <a:gd name="connsiteX8" fmla="*/ 91449 w 1828979"/>
              <a:gd name="connsiteY8" fmla="*/ 0 h 914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8979" h="914489">
                <a:moveTo>
                  <a:pt x="91449" y="0"/>
                </a:moveTo>
                <a:lnTo>
                  <a:pt x="1737530" y="0"/>
                </a:lnTo>
                <a:cubicBezTo>
                  <a:pt x="1788036" y="0"/>
                  <a:pt x="1828979" y="40943"/>
                  <a:pt x="1828979" y="91449"/>
                </a:cubicBezTo>
                <a:lnTo>
                  <a:pt x="1828979" y="823040"/>
                </a:lnTo>
                <a:cubicBezTo>
                  <a:pt x="1828979" y="873546"/>
                  <a:pt x="1788036" y="914489"/>
                  <a:pt x="1737530" y="914489"/>
                </a:cubicBezTo>
                <a:lnTo>
                  <a:pt x="91449" y="914489"/>
                </a:lnTo>
                <a:cubicBezTo>
                  <a:pt x="40943" y="914489"/>
                  <a:pt x="0" y="873546"/>
                  <a:pt x="0" y="823040"/>
                </a:cubicBezTo>
                <a:lnTo>
                  <a:pt x="0" y="91449"/>
                </a:lnTo>
                <a:cubicBezTo>
                  <a:pt x="0" y="40943"/>
                  <a:pt x="40943" y="0"/>
                  <a:pt x="91449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none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171600-BED0-74AC-E859-D58783F02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216" y="548640"/>
            <a:ext cx="11000232" cy="713232"/>
          </a:xfrm>
        </p:spPr>
        <p:txBody>
          <a:bodyPr lIns="91440" tIns="45720" rIns="91440" bIns="45720"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8A0642D-F9B7-ABDD-56F1-C71B524A7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20ГГ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CF20FC0-560E-9B91-B06D-87FEC1642A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B776CE9F-4BD8-A748-847B-B97BB3C5BACA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D479E1-9472-4ACD-160F-8E0AF3DC343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11" name="Текст 6">
            <a:extLst>
              <a:ext uri="{FF2B5EF4-FFF2-40B4-BE49-F238E27FC236}">
                <a16:creationId xmlns:a16="http://schemas.microsoft.com/office/drawing/2014/main" id="{BC0F7A7B-C617-73EF-C258-1DE68E292A5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76072" y="3648456"/>
            <a:ext cx="1828800" cy="950976"/>
          </a:xfrm>
        </p:spPr>
        <p:txBody>
          <a:bodyPr rtlCol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none" spc="0" baseline="0">
                <a:latin typeface="Georgia Pro" panose="02040502050405020303" pitchFamily="18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id="{97B23B82-FE48-691B-0614-E1EBC672666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858643" y="2327104"/>
            <a:ext cx="1828979" cy="914489"/>
          </a:xfrm>
          <a:custGeom>
            <a:avLst/>
            <a:gdLst>
              <a:gd name="connsiteX0" fmla="*/ 91449 w 1828979"/>
              <a:gd name="connsiteY0" fmla="*/ 0 h 914489"/>
              <a:gd name="connsiteX1" fmla="*/ 1737530 w 1828979"/>
              <a:gd name="connsiteY1" fmla="*/ 0 h 914489"/>
              <a:gd name="connsiteX2" fmla="*/ 1828979 w 1828979"/>
              <a:gd name="connsiteY2" fmla="*/ 91449 h 914489"/>
              <a:gd name="connsiteX3" fmla="*/ 1828979 w 1828979"/>
              <a:gd name="connsiteY3" fmla="*/ 823040 h 914489"/>
              <a:gd name="connsiteX4" fmla="*/ 1737530 w 1828979"/>
              <a:gd name="connsiteY4" fmla="*/ 914489 h 914489"/>
              <a:gd name="connsiteX5" fmla="*/ 91449 w 1828979"/>
              <a:gd name="connsiteY5" fmla="*/ 914489 h 914489"/>
              <a:gd name="connsiteX6" fmla="*/ 0 w 1828979"/>
              <a:gd name="connsiteY6" fmla="*/ 823040 h 914489"/>
              <a:gd name="connsiteX7" fmla="*/ 0 w 1828979"/>
              <a:gd name="connsiteY7" fmla="*/ 91449 h 914489"/>
              <a:gd name="connsiteX8" fmla="*/ 91449 w 1828979"/>
              <a:gd name="connsiteY8" fmla="*/ 0 h 914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8979" h="914489">
                <a:moveTo>
                  <a:pt x="91449" y="0"/>
                </a:moveTo>
                <a:lnTo>
                  <a:pt x="1737530" y="0"/>
                </a:lnTo>
                <a:cubicBezTo>
                  <a:pt x="1788036" y="0"/>
                  <a:pt x="1828979" y="40943"/>
                  <a:pt x="1828979" y="91449"/>
                </a:cubicBezTo>
                <a:lnTo>
                  <a:pt x="1828979" y="823040"/>
                </a:lnTo>
                <a:cubicBezTo>
                  <a:pt x="1828979" y="873546"/>
                  <a:pt x="1788036" y="914489"/>
                  <a:pt x="1737530" y="914489"/>
                </a:cubicBezTo>
                <a:lnTo>
                  <a:pt x="91449" y="914489"/>
                </a:lnTo>
                <a:cubicBezTo>
                  <a:pt x="40943" y="914489"/>
                  <a:pt x="0" y="873546"/>
                  <a:pt x="0" y="823040"/>
                </a:cubicBezTo>
                <a:lnTo>
                  <a:pt x="0" y="91449"/>
                </a:lnTo>
                <a:cubicBezTo>
                  <a:pt x="0" y="40943"/>
                  <a:pt x="40943" y="0"/>
                  <a:pt x="91449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none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id="{BC38ADFA-DB10-BC5C-BC22-FDE36D0C70D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145786" y="2327104"/>
            <a:ext cx="1828979" cy="914489"/>
          </a:xfrm>
          <a:custGeom>
            <a:avLst/>
            <a:gdLst>
              <a:gd name="connsiteX0" fmla="*/ 91449 w 1828979"/>
              <a:gd name="connsiteY0" fmla="*/ 0 h 914489"/>
              <a:gd name="connsiteX1" fmla="*/ 1737530 w 1828979"/>
              <a:gd name="connsiteY1" fmla="*/ 0 h 914489"/>
              <a:gd name="connsiteX2" fmla="*/ 1828979 w 1828979"/>
              <a:gd name="connsiteY2" fmla="*/ 91449 h 914489"/>
              <a:gd name="connsiteX3" fmla="*/ 1828979 w 1828979"/>
              <a:gd name="connsiteY3" fmla="*/ 823040 h 914489"/>
              <a:gd name="connsiteX4" fmla="*/ 1737530 w 1828979"/>
              <a:gd name="connsiteY4" fmla="*/ 914489 h 914489"/>
              <a:gd name="connsiteX5" fmla="*/ 91449 w 1828979"/>
              <a:gd name="connsiteY5" fmla="*/ 914489 h 914489"/>
              <a:gd name="connsiteX6" fmla="*/ 0 w 1828979"/>
              <a:gd name="connsiteY6" fmla="*/ 823040 h 914489"/>
              <a:gd name="connsiteX7" fmla="*/ 0 w 1828979"/>
              <a:gd name="connsiteY7" fmla="*/ 91449 h 914489"/>
              <a:gd name="connsiteX8" fmla="*/ 91449 w 1828979"/>
              <a:gd name="connsiteY8" fmla="*/ 0 h 914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8979" h="914489">
                <a:moveTo>
                  <a:pt x="91449" y="0"/>
                </a:moveTo>
                <a:lnTo>
                  <a:pt x="1737530" y="0"/>
                </a:lnTo>
                <a:cubicBezTo>
                  <a:pt x="1788036" y="0"/>
                  <a:pt x="1828979" y="40943"/>
                  <a:pt x="1828979" y="91449"/>
                </a:cubicBezTo>
                <a:lnTo>
                  <a:pt x="1828979" y="823040"/>
                </a:lnTo>
                <a:cubicBezTo>
                  <a:pt x="1828979" y="873546"/>
                  <a:pt x="1788036" y="914489"/>
                  <a:pt x="1737530" y="914489"/>
                </a:cubicBezTo>
                <a:lnTo>
                  <a:pt x="91449" y="914489"/>
                </a:lnTo>
                <a:cubicBezTo>
                  <a:pt x="40943" y="914489"/>
                  <a:pt x="0" y="873546"/>
                  <a:pt x="0" y="823040"/>
                </a:cubicBezTo>
                <a:lnTo>
                  <a:pt x="0" y="91449"/>
                </a:lnTo>
                <a:cubicBezTo>
                  <a:pt x="0" y="40943"/>
                  <a:pt x="40943" y="0"/>
                  <a:pt x="91449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none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id="{23303E63-49FF-BF6A-65B2-B3791D5E8E9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432929" y="2327104"/>
            <a:ext cx="1828979" cy="914489"/>
          </a:xfrm>
          <a:custGeom>
            <a:avLst/>
            <a:gdLst>
              <a:gd name="connsiteX0" fmla="*/ 91449 w 1828979"/>
              <a:gd name="connsiteY0" fmla="*/ 0 h 914489"/>
              <a:gd name="connsiteX1" fmla="*/ 1737530 w 1828979"/>
              <a:gd name="connsiteY1" fmla="*/ 0 h 914489"/>
              <a:gd name="connsiteX2" fmla="*/ 1828979 w 1828979"/>
              <a:gd name="connsiteY2" fmla="*/ 91449 h 914489"/>
              <a:gd name="connsiteX3" fmla="*/ 1828979 w 1828979"/>
              <a:gd name="connsiteY3" fmla="*/ 823040 h 914489"/>
              <a:gd name="connsiteX4" fmla="*/ 1737530 w 1828979"/>
              <a:gd name="connsiteY4" fmla="*/ 914489 h 914489"/>
              <a:gd name="connsiteX5" fmla="*/ 91449 w 1828979"/>
              <a:gd name="connsiteY5" fmla="*/ 914489 h 914489"/>
              <a:gd name="connsiteX6" fmla="*/ 0 w 1828979"/>
              <a:gd name="connsiteY6" fmla="*/ 823040 h 914489"/>
              <a:gd name="connsiteX7" fmla="*/ 0 w 1828979"/>
              <a:gd name="connsiteY7" fmla="*/ 91449 h 914489"/>
              <a:gd name="connsiteX8" fmla="*/ 91449 w 1828979"/>
              <a:gd name="connsiteY8" fmla="*/ 0 h 914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8979" h="914489">
                <a:moveTo>
                  <a:pt x="91449" y="0"/>
                </a:moveTo>
                <a:lnTo>
                  <a:pt x="1737530" y="0"/>
                </a:lnTo>
                <a:cubicBezTo>
                  <a:pt x="1788036" y="0"/>
                  <a:pt x="1828979" y="40943"/>
                  <a:pt x="1828979" y="91449"/>
                </a:cubicBezTo>
                <a:lnTo>
                  <a:pt x="1828979" y="823040"/>
                </a:lnTo>
                <a:cubicBezTo>
                  <a:pt x="1828979" y="873546"/>
                  <a:pt x="1788036" y="914489"/>
                  <a:pt x="1737530" y="914489"/>
                </a:cubicBezTo>
                <a:lnTo>
                  <a:pt x="91449" y="914489"/>
                </a:lnTo>
                <a:cubicBezTo>
                  <a:pt x="40943" y="914489"/>
                  <a:pt x="0" y="873546"/>
                  <a:pt x="0" y="823040"/>
                </a:cubicBezTo>
                <a:lnTo>
                  <a:pt x="0" y="91449"/>
                </a:lnTo>
                <a:cubicBezTo>
                  <a:pt x="0" y="40943"/>
                  <a:pt x="40943" y="0"/>
                  <a:pt x="91449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none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0" name="Текст 29">
            <a:extLst>
              <a:ext uri="{FF2B5EF4-FFF2-40B4-BE49-F238E27FC236}">
                <a16:creationId xmlns:a16="http://schemas.microsoft.com/office/drawing/2014/main" id="{019BCBF8-9A0B-77E4-5DF7-8CD785D7591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720072" y="2327104"/>
            <a:ext cx="1828979" cy="914489"/>
          </a:xfrm>
          <a:custGeom>
            <a:avLst/>
            <a:gdLst>
              <a:gd name="connsiteX0" fmla="*/ 91449 w 1828979"/>
              <a:gd name="connsiteY0" fmla="*/ 0 h 914489"/>
              <a:gd name="connsiteX1" fmla="*/ 1737530 w 1828979"/>
              <a:gd name="connsiteY1" fmla="*/ 0 h 914489"/>
              <a:gd name="connsiteX2" fmla="*/ 1828979 w 1828979"/>
              <a:gd name="connsiteY2" fmla="*/ 91449 h 914489"/>
              <a:gd name="connsiteX3" fmla="*/ 1828979 w 1828979"/>
              <a:gd name="connsiteY3" fmla="*/ 823040 h 914489"/>
              <a:gd name="connsiteX4" fmla="*/ 1737530 w 1828979"/>
              <a:gd name="connsiteY4" fmla="*/ 914489 h 914489"/>
              <a:gd name="connsiteX5" fmla="*/ 91449 w 1828979"/>
              <a:gd name="connsiteY5" fmla="*/ 914489 h 914489"/>
              <a:gd name="connsiteX6" fmla="*/ 0 w 1828979"/>
              <a:gd name="connsiteY6" fmla="*/ 823040 h 914489"/>
              <a:gd name="connsiteX7" fmla="*/ 0 w 1828979"/>
              <a:gd name="connsiteY7" fmla="*/ 91449 h 914489"/>
              <a:gd name="connsiteX8" fmla="*/ 91449 w 1828979"/>
              <a:gd name="connsiteY8" fmla="*/ 0 h 914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8979" h="914489">
                <a:moveTo>
                  <a:pt x="91449" y="0"/>
                </a:moveTo>
                <a:lnTo>
                  <a:pt x="1737530" y="0"/>
                </a:lnTo>
                <a:cubicBezTo>
                  <a:pt x="1788036" y="0"/>
                  <a:pt x="1828979" y="40943"/>
                  <a:pt x="1828979" y="91449"/>
                </a:cubicBezTo>
                <a:lnTo>
                  <a:pt x="1828979" y="823040"/>
                </a:lnTo>
                <a:cubicBezTo>
                  <a:pt x="1828979" y="873546"/>
                  <a:pt x="1788036" y="914489"/>
                  <a:pt x="1737530" y="914489"/>
                </a:cubicBezTo>
                <a:lnTo>
                  <a:pt x="91449" y="914489"/>
                </a:lnTo>
                <a:cubicBezTo>
                  <a:pt x="40943" y="914489"/>
                  <a:pt x="0" y="873546"/>
                  <a:pt x="0" y="823040"/>
                </a:cubicBezTo>
                <a:lnTo>
                  <a:pt x="0" y="91449"/>
                </a:lnTo>
                <a:cubicBezTo>
                  <a:pt x="0" y="40943"/>
                  <a:pt x="40943" y="0"/>
                  <a:pt x="91449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none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1" name="Текст 6">
            <a:extLst>
              <a:ext uri="{FF2B5EF4-FFF2-40B4-BE49-F238E27FC236}">
                <a16:creationId xmlns:a16="http://schemas.microsoft.com/office/drawing/2014/main" id="{370E1F27-CA25-CC83-8648-BD2FF656629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862072" y="3648456"/>
            <a:ext cx="1828800" cy="950976"/>
          </a:xfrm>
        </p:spPr>
        <p:txBody>
          <a:bodyPr rtlCol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none" spc="0" baseline="0">
                <a:latin typeface="Georgia Pro" panose="02040502050405020303" pitchFamily="18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2" name="Текст 6">
            <a:extLst>
              <a:ext uri="{FF2B5EF4-FFF2-40B4-BE49-F238E27FC236}">
                <a16:creationId xmlns:a16="http://schemas.microsoft.com/office/drawing/2014/main" id="{06E2DAC1-4D59-B9A9-D3E3-8469F6A8064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48072" y="3648456"/>
            <a:ext cx="1828800" cy="950976"/>
          </a:xfrm>
        </p:spPr>
        <p:txBody>
          <a:bodyPr rtlCol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none" spc="0" baseline="0">
                <a:latin typeface="Georgia Pro" panose="02040502050405020303" pitchFamily="18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3" name="Текст 6">
            <a:extLst>
              <a:ext uri="{FF2B5EF4-FFF2-40B4-BE49-F238E27FC236}">
                <a16:creationId xmlns:a16="http://schemas.microsoft.com/office/drawing/2014/main" id="{7CCFBD73-F10F-920A-8618-49FA1D1D7B3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434072" y="3648456"/>
            <a:ext cx="1828800" cy="950976"/>
          </a:xfrm>
        </p:spPr>
        <p:txBody>
          <a:bodyPr rtlCol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none" spc="0" baseline="0">
                <a:latin typeface="Georgia Pro" panose="02040502050405020303" pitchFamily="18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4" name="Текст 6">
            <a:extLst>
              <a:ext uri="{FF2B5EF4-FFF2-40B4-BE49-F238E27FC236}">
                <a16:creationId xmlns:a16="http://schemas.microsoft.com/office/drawing/2014/main" id="{28FCF34F-43DD-F6CD-17E8-07173138671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720072" y="3648456"/>
            <a:ext cx="1828800" cy="950976"/>
          </a:xfrm>
        </p:spPr>
        <p:txBody>
          <a:bodyPr rtlCol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none" spc="0" baseline="0">
                <a:latin typeface="Georgia Pro" panose="02040502050405020303" pitchFamily="18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427323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4D044BB4-1B7E-4DBA-EC46-8BD07359AA4C}"/>
              </a:ext>
            </a:extLst>
          </p:cNvPr>
          <p:cNvCxnSpPr>
            <a:cxnSpLocks/>
          </p:cNvCxnSpPr>
          <p:nvPr userDrawn="1"/>
        </p:nvCxnSpPr>
        <p:spPr>
          <a:xfrm>
            <a:off x="571500" y="6475009"/>
            <a:ext cx="11010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Надпись 8">
            <a:extLst>
              <a:ext uri="{FF2B5EF4-FFF2-40B4-BE49-F238E27FC236}">
                <a16:creationId xmlns:a16="http://schemas.microsoft.com/office/drawing/2014/main" id="{43E4EDB9-E572-C95C-6320-EE6B1FA9573F}"/>
              </a:ext>
            </a:extLst>
          </p:cNvPr>
          <p:cNvSpPr txBox="1"/>
          <p:nvPr userDrawn="1"/>
        </p:nvSpPr>
        <p:spPr>
          <a:xfrm>
            <a:off x="5718675" y="6349075"/>
            <a:ext cx="757170" cy="26161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 rtl="0"/>
            <a:endParaRPr lang="ru-RU" sz="1100" noProof="0">
              <a:latin typeface="Posterama" panose="020B0504020200020000" pitchFamily="34" charset="0"/>
              <a:cs typeface="Posterama" panose="020B0504020200020000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E3E706-5D5F-97F2-1290-CD23D05AE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216" y="539496"/>
            <a:ext cx="11000232" cy="7132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B40C735-6DC7-2177-435E-56719940AE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  <a:p>
            <a:pPr lvl="4" rtl="0"/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516000-7D7A-F39D-D6A0-0643400487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55096" y="6327648"/>
            <a:ext cx="758952" cy="274320"/>
          </a:xfrm>
          <a:prstGeom prst="rect">
            <a:avLst/>
          </a:prstGeom>
          <a:solidFill>
            <a:schemeClr val="accent4"/>
          </a:solidFill>
        </p:spPr>
        <p:txBody>
          <a:bodyPr vert="horz" lIns="0" tIns="0" rIns="0" bIns="0"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95940C-AAD8-1C78-425F-8FE5AEECAA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26836" y="6327648"/>
            <a:ext cx="338328" cy="338328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</p:spPr>
        <p:txBody>
          <a:bodyPr vert="horz" lIns="0" tIns="0" rIns="0" bIns="0"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fld id="{B776CE9F-4BD8-A748-847B-B97BB3C5BACA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500302-AFD1-C82F-7B0B-5981472BE8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632" y="6327648"/>
            <a:ext cx="1924460" cy="274320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Заголовок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107690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51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53" r:id="rId10"/>
    <p:sldLayoutId id="2147483666" r:id="rId11"/>
    <p:sldLayoutId id="2147483667" r:id="rId12"/>
    <p:sldLayoutId id="2147483668" r:id="rId13"/>
    <p:sldLayoutId id="2147483652" r:id="rId14"/>
    <p:sldLayoutId id="2147483654" r:id="rId15"/>
    <p:sldLayoutId id="2147483655" r:id="rId16"/>
    <p:sldLayoutId id="2147483656" r:id="rId17"/>
    <p:sldLayoutId id="2147483657" r:id="rId18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Posterama" panose="020B0504020200020000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Georgia Pro" panose="02040502050405020303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Georgia Pro" panose="02040502050405020303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Georgia Pro" panose="02040502050405020303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Georgia Pro" panose="02040502050405020303" pitchFamily="18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Georgia Pro" panose="02040502050405020303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g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Перья крупным планом">
            <a:extLst>
              <a:ext uri="{FF2B5EF4-FFF2-40B4-BE49-F238E27FC236}">
                <a16:creationId xmlns:a16="http://schemas.microsoft.com/office/drawing/2014/main" id="{4F22309A-3E5E-DB9C-8093-A7A57190328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 trans="32000" scaling="20"/>
                    </a14:imgEffect>
                    <a14:imgEffect>
                      <a14:sharpenSoften amount="-4000"/>
                    </a14:imgEffect>
                    <a14:imgEffect>
                      <a14:colorTemperature colorTemp="11301"/>
                    </a14:imgEffect>
                    <a14:imgEffect>
                      <a14:saturation sat="210000"/>
                    </a14:imgEffect>
                    <a14:imgEffect>
                      <a14:brightnessContrast bright="-3000" contrast="-1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76E06F-847B-DA3B-16C0-4ABAD9D660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75688" y="1998482"/>
            <a:ext cx="8037576" cy="1659118"/>
          </a:xfrm>
        </p:spPr>
        <p:txBody>
          <a:bodyPr rtlCol="0"/>
          <a:lstStyle/>
          <a:p>
            <a:pPr rtl="0"/>
            <a:r>
              <a:rPr lang="ru-RU" dirty="0" err="1"/>
              <a:t>Український</a:t>
            </a:r>
            <a:r>
              <a:rPr lang="ru-RU" dirty="0"/>
              <a:t> балет</a:t>
            </a:r>
          </a:p>
        </p:txBody>
      </p:sp>
    </p:spTree>
    <p:extLst>
      <p:ext uri="{BB962C8B-B14F-4D97-AF65-F5344CB8AC3E}">
        <p14:creationId xmlns:p14="http://schemas.microsoft.com/office/powerpoint/2010/main" val="3755714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14AE4BC8-F27F-0EC3-F1CF-96BE0A098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452" y="154826"/>
            <a:ext cx="6638831" cy="932688"/>
          </a:xfrm>
        </p:spPr>
        <p:txBody>
          <a:bodyPr rtlCol="0"/>
          <a:lstStyle/>
          <a:p>
            <a:r>
              <a:rPr lang="ru-RU" dirty="0" err="1"/>
              <a:t>Історія</a:t>
            </a:r>
            <a:r>
              <a:rPr lang="ru-RU" dirty="0"/>
              <a:t> </a:t>
            </a:r>
            <a:r>
              <a:rPr lang="ru-RU" dirty="0" err="1"/>
              <a:t>українського</a:t>
            </a:r>
            <a:r>
              <a:rPr lang="ru-RU" dirty="0"/>
              <a:t> балету</a:t>
            </a:r>
          </a:p>
        </p:txBody>
      </p:sp>
      <p:pic>
        <p:nvPicPr>
          <p:cNvPr id="4" name="Рисунок 3" descr="Растение крупным планом">
            <a:extLst>
              <a:ext uri="{FF2B5EF4-FFF2-40B4-BE49-F238E27FC236}">
                <a16:creationId xmlns:a16="http://schemas.microsoft.com/office/drawing/2014/main" id="{06C92DE3-9739-0263-28AE-0915F69A319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 trans="9000"/>
                    </a14:imgEffect>
                    <a14:imgEffect>
                      <a14:colorTemperature colorTemp="9367"/>
                    </a14:imgEffect>
                    <a14:imgEffect>
                      <a14:saturation sat="200000"/>
                    </a14:imgEffect>
                    <a14:imgEffect>
                      <a14:brightnessContrast bright="6000" contrast="-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B4658FF-A64F-4036-A2A9-22F6952C169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/>
          <a:srcRect l="16727" r="16727"/>
          <a:stretch>
            <a:fillRect/>
          </a:stretch>
        </p:blipFill>
        <p:spPr/>
      </p:pic>
      <p:sp>
        <p:nvSpPr>
          <p:cNvPr id="13" name="Объект 12">
            <a:extLst>
              <a:ext uri="{FF2B5EF4-FFF2-40B4-BE49-F238E27FC236}">
                <a16:creationId xmlns:a16="http://schemas.microsoft.com/office/drawing/2014/main" id="{33887699-39BE-4B4B-893A-5BC85841524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04560" y="1387799"/>
            <a:ext cx="5544613" cy="4782182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 err="1"/>
              <a:t>Український</a:t>
            </a:r>
            <a:r>
              <a:rPr lang="ru-RU" sz="1800" dirty="0"/>
              <a:t> балет - </a:t>
            </a:r>
            <a:r>
              <a:rPr lang="ru-RU" sz="1800" dirty="0" err="1"/>
              <a:t>це</a:t>
            </a:r>
            <a:r>
              <a:rPr lang="ru-RU" sz="1800" dirty="0"/>
              <a:t> </a:t>
            </a:r>
            <a:r>
              <a:rPr lang="ru-RU" sz="1800" dirty="0" err="1"/>
              <a:t>виразна</a:t>
            </a:r>
            <a:r>
              <a:rPr lang="ru-RU" sz="1800" dirty="0"/>
              <a:t> </a:t>
            </a:r>
            <a:r>
              <a:rPr lang="ru-RU" sz="1800" dirty="0" err="1"/>
              <a:t>національна</a:t>
            </a:r>
            <a:r>
              <a:rPr lang="ru-RU" sz="1800" dirty="0"/>
              <a:t> характеристика </a:t>
            </a:r>
            <a:r>
              <a:rPr lang="ru-RU" sz="1800" dirty="0" err="1"/>
              <a:t>танцювального</a:t>
            </a:r>
            <a:r>
              <a:rPr lang="ru-RU" sz="1800" dirty="0"/>
              <a:t> </a:t>
            </a:r>
            <a:r>
              <a:rPr lang="ru-RU" sz="1800" dirty="0" err="1"/>
              <a:t>мистецтва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має</a:t>
            </a:r>
            <a:r>
              <a:rPr lang="ru-RU" sz="1800" dirty="0"/>
              <a:t> </a:t>
            </a:r>
            <a:r>
              <a:rPr lang="ru-RU" sz="1800" dirty="0" err="1"/>
              <a:t>свої</a:t>
            </a:r>
            <a:r>
              <a:rPr lang="ru-RU" sz="1800" dirty="0"/>
              <a:t> </a:t>
            </a:r>
            <a:r>
              <a:rPr lang="ru-RU" sz="1800" dirty="0" err="1"/>
              <a:t>корені</a:t>
            </a:r>
            <a:r>
              <a:rPr lang="ru-RU" sz="1800" dirty="0"/>
              <a:t> в </a:t>
            </a:r>
            <a:r>
              <a:rPr lang="ru-RU" sz="1800" dirty="0" err="1"/>
              <a:t>народних</a:t>
            </a:r>
            <a:r>
              <a:rPr lang="ru-RU" sz="1800" dirty="0"/>
              <a:t> </a:t>
            </a:r>
            <a:r>
              <a:rPr lang="ru-RU" sz="1800" dirty="0" err="1"/>
              <a:t>танцях</a:t>
            </a:r>
            <a:r>
              <a:rPr lang="ru-RU" sz="1800" dirty="0"/>
              <a:t> та </a:t>
            </a:r>
            <a:r>
              <a:rPr lang="ru-RU" sz="1800" dirty="0" err="1"/>
              <a:t>звичаях</a:t>
            </a:r>
            <a:r>
              <a:rPr lang="ru-RU" sz="1800" dirty="0"/>
              <a:t>. </a:t>
            </a:r>
            <a:r>
              <a:rPr lang="ru-RU" sz="1800" dirty="0" err="1"/>
              <a:t>Перші</a:t>
            </a:r>
            <a:r>
              <a:rPr lang="ru-RU" sz="1800" dirty="0"/>
              <a:t> </a:t>
            </a:r>
            <a:r>
              <a:rPr lang="ru-RU" sz="1800" dirty="0" err="1"/>
              <a:t>згадки</a:t>
            </a:r>
            <a:r>
              <a:rPr lang="ru-RU" sz="1800" dirty="0"/>
              <a:t> про </a:t>
            </a:r>
            <a:r>
              <a:rPr lang="ru-RU" sz="1800" dirty="0" err="1"/>
              <a:t>український</a:t>
            </a:r>
            <a:r>
              <a:rPr lang="ru-RU" sz="1800" dirty="0"/>
              <a:t> балет </a:t>
            </a:r>
            <a:r>
              <a:rPr lang="ru-RU" sz="1800" dirty="0" err="1"/>
              <a:t>датуються</a:t>
            </a:r>
            <a:r>
              <a:rPr lang="ru-RU" sz="1800" dirty="0"/>
              <a:t> </a:t>
            </a:r>
            <a:r>
              <a:rPr lang="en-US" sz="1800" dirty="0"/>
              <a:t>XVIII </a:t>
            </a:r>
            <a:r>
              <a:rPr lang="ru-RU" sz="1800" dirty="0" err="1"/>
              <a:t>століттям</a:t>
            </a:r>
            <a:r>
              <a:rPr lang="ru-RU" sz="1800" dirty="0"/>
              <a:t>, коли </a:t>
            </a:r>
            <a:r>
              <a:rPr lang="ru-RU" sz="1800" dirty="0" err="1"/>
              <a:t>було</a:t>
            </a:r>
            <a:r>
              <a:rPr lang="ru-RU" sz="1800" dirty="0"/>
              <a:t> створено </a:t>
            </a:r>
            <a:r>
              <a:rPr lang="ru-RU" sz="1800" dirty="0" err="1"/>
              <a:t>перші</a:t>
            </a:r>
            <a:r>
              <a:rPr lang="ru-RU" sz="1800" dirty="0"/>
              <a:t> </a:t>
            </a:r>
            <a:r>
              <a:rPr lang="ru-RU" sz="1800" dirty="0" err="1"/>
              <a:t>балетні</a:t>
            </a:r>
            <a:r>
              <a:rPr lang="ru-RU" sz="1800" dirty="0"/>
              <a:t> </a:t>
            </a:r>
            <a:r>
              <a:rPr lang="ru-RU" sz="1800" dirty="0" err="1"/>
              <a:t>трупи</a:t>
            </a:r>
            <a:r>
              <a:rPr lang="ru-RU" sz="1800" dirty="0"/>
              <a:t>, </a:t>
            </a:r>
            <a:r>
              <a:rPr lang="ru-RU" sz="1800" dirty="0" err="1"/>
              <a:t>які</a:t>
            </a:r>
            <a:r>
              <a:rPr lang="ru-RU" sz="1800" dirty="0"/>
              <a:t> </a:t>
            </a:r>
            <a:r>
              <a:rPr lang="ru-RU" sz="1800" dirty="0" err="1"/>
              <a:t>виконували</a:t>
            </a:r>
            <a:r>
              <a:rPr lang="ru-RU" sz="1800" dirty="0"/>
              <a:t> </a:t>
            </a:r>
            <a:r>
              <a:rPr lang="ru-RU" sz="1800" dirty="0" err="1"/>
              <a:t>народні</a:t>
            </a:r>
            <a:r>
              <a:rPr lang="ru-RU" sz="1800" dirty="0"/>
              <a:t> </a:t>
            </a:r>
            <a:r>
              <a:rPr lang="ru-RU" sz="1800" dirty="0" err="1"/>
              <a:t>танці</a:t>
            </a:r>
            <a:r>
              <a:rPr lang="ru-RU" sz="1800" dirty="0"/>
              <a:t> та </a:t>
            </a:r>
            <a:r>
              <a:rPr lang="ru-RU" sz="1800" dirty="0" err="1"/>
              <a:t>інші</a:t>
            </a:r>
            <a:r>
              <a:rPr lang="ru-RU" sz="1800" dirty="0"/>
              <a:t> </a:t>
            </a:r>
            <a:r>
              <a:rPr lang="ru-RU" sz="1800" dirty="0" err="1"/>
              <a:t>хореографічні</a:t>
            </a:r>
            <a:r>
              <a:rPr lang="ru-RU" sz="1800" dirty="0"/>
              <a:t> </a:t>
            </a:r>
            <a:r>
              <a:rPr lang="ru-RU" sz="1800" dirty="0" err="1"/>
              <a:t>вистави.У</a:t>
            </a:r>
            <a:r>
              <a:rPr lang="ru-RU" sz="1800" dirty="0"/>
              <a:t> </a:t>
            </a:r>
            <a:r>
              <a:rPr lang="en-US" sz="1800" dirty="0"/>
              <a:t>XX </a:t>
            </a:r>
            <a:r>
              <a:rPr lang="ru-RU" sz="1800" dirty="0" err="1"/>
              <a:t>столітті</a:t>
            </a:r>
            <a:r>
              <a:rPr lang="ru-RU" sz="1800" dirty="0"/>
              <a:t> </a:t>
            </a:r>
            <a:r>
              <a:rPr lang="ru-RU" sz="1800" dirty="0" err="1"/>
              <a:t>український</a:t>
            </a:r>
            <a:r>
              <a:rPr lang="ru-RU" sz="1800" dirty="0"/>
              <a:t> балет </a:t>
            </a:r>
            <a:r>
              <a:rPr lang="ru-RU" sz="1800" dirty="0" err="1"/>
              <a:t>розвивався</a:t>
            </a:r>
            <a:r>
              <a:rPr lang="ru-RU" sz="1800" dirty="0"/>
              <a:t> на </a:t>
            </a:r>
            <a:r>
              <a:rPr lang="ru-RU" sz="1800" dirty="0" err="1"/>
              <a:t>багатьох</a:t>
            </a:r>
            <a:r>
              <a:rPr lang="ru-RU" sz="1800" dirty="0"/>
              <a:t> </a:t>
            </a:r>
            <a:r>
              <a:rPr lang="ru-RU" sz="1800" dirty="0" err="1"/>
              <a:t>рівнях</a:t>
            </a:r>
            <a:r>
              <a:rPr lang="ru-RU" sz="1800" dirty="0"/>
              <a:t>, </a:t>
            </a:r>
            <a:r>
              <a:rPr lang="ru-RU" sz="1800" dirty="0" err="1"/>
              <a:t>зокрема</a:t>
            </a:r>
            <a:r>
              <a:rPr lang="ru-RU" sz="1800" dirty="0"/>
              <a:t>, </a:t>
            </a:r>
            <a:r>
              <a:rPr lang="ru-RU" sz="1800" dirty="0" err="1"/>
              <a:t>відбувалися</a:t>
            </a:r>
            <a:r>
              <a:rPr lang="ru-RU" sz="1800" dirty="0"/>
              <a:t> постановки </a:t>
            </a:r>
            <a:r>
              <a:rPr lang="ru-RU" sz="1800" dirty="0" err="1"/>
              <a:t>класичних</a:t>
            </a:r>
            <a:r>
              <a:rPr lang="ru-RU" sz="1800" dirty="0"/>
              <a:t> </a:t>
            </a:r>
            <a:r>
              <a:rPr lang="ru-RU" sz="1800" dirty="0" err="1"/>
              <a:t>балетів</a:t>
            </a:r>
            <a:r>
              <a:rPr lang="ru-RU" sz="1800" dirty="0"/>
              <a:t> за </a:t>
            </a:r>
            <a:r>
              <a:rPr lang="ru-RU" sz="1800" dirty="0" err="1"/>
              <a:t>зразками</a:t>
            </a:r>
            <a:r>
              <a:rPr lang="ru-RU" sz="1800" dirty="0"/>
              <a:t> </a:t>
            </a:r>
            <a:r>
              <a:rPr lang="ru-RU" sz="1800" dirty="0" err="1"/>
              <a:t>європейського</a:t>
            </a:r>
            <a:r>
              <a:rPr lang="ru-RU" sz="1800" dirty="0"/>
              <a:t> </a:t>
            </a:r>
            <a:r>
              <a:rPr lang="ru-RU" sz="1800" dirty="0" err="1"/>
              <a:t>мистецтва</a:t>
            </a:r>
            <a:r>
              <a:rPr lang="ru-RU" sz="1800" dirty="0"/>
              <a:t>. </a:t>
            </a:r>
            <a:r>
              <a:rPr lang="ru-RU" sz="1800" dirty="0" err="1"/>
              <a:t>Українські</a:t>
            </a:r>
            <a:r>
              <a:rPr lang="ru-RU" sz="1800" dirty="0"/>
              <a:t> </a:t>
            </a:r>
            <a:r>
              <a:rPr lang="ru-RU" sz="1800" dirty="0" err="1"/>
              <a:t>танці</a:t>
            </a:r>
            <a:r>
              <a:rPr lang="ru-RU" sz="1800" dirty="0"/>
              <a:t> </a:t>
            </a:r>
            <a:r>
              <a:rPr lang="ru-RU" sz="1800" dirty="0" err="1"/>
              <a:t>були</a:t>
            </a:r>
            <a:r>
              <a:rPr lang="ru-RU" sz="1800" dirty="0"/>
              <a:t> </a:t>
            </a:r>
            <a:r>
              <a:rPr lang="ru-RU" sz="1800" dirty="0" err="1"/>
              <a:t>також</a:t>
            </a:r>
            <a:r>
              <a:rPr lang="ru-RU" sz="1800" dirty="0"/>
              <a:t> </a:t>
            </a:r>
            <a:r>
              <a:rPr lang="ru-RU" sz="1800" dirty="0" err="1"/>
              <a:t>популярними</a:t>
            </a:r>
            <a:r>
              <a:rPr lang="ru-RU" sz="1800" dirty="0"/>
              <a:t> </a:t>
            </a:r>
            <a:r>
              <a:rPr lang="ru-RU" sz="1800" dirty="0" err="1"/>
              <a:t>серед</a:t>
            </a:r>
            <a:r>
              <a:rPr lang="ru-RU" sz="1800" dirty="0"/>
              <a:t> </a:t>
            </a:r>
            <a:r>
              <a:rPr lang="ru-RU" sz="1800" dirty="0" err="1"/>
              <a:t>митців</a:t>
            </a:r>
            <a:r>
              <a:rPr lang="ru-RU" sz="1800" dirty="0"/>
              <a:t> та </a:t>
            </a:r>
            <a:r>
              <a:rPr lang="ru-RU" sz="1800" dirty="0" err="1"/>
              <a:t>глядачів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призвело</a:t>
            </a:r>
            <a:r>
              <a:rPr lang="ru-RU" sz="1800" dirty="0"/>
              <a:t> до </a:t>
            </a:r>
            <a:r>
              <a:rPr lang="ru-RU" sz="1800" dirty="0" err="1"/>
              <a:t>створення</a:t>
            </a:r>
            <a:r>
              <a:rPr lang="ru-RU" sz="1800" dirty="0"/>
              <a:t> </a:t>
            </a:r>
            <a:r>
              <a:rPr lang="ru-RU" sz="1800" dirty="0" err="1"/>
              <a:t>багатьох</a:t>
            </a:r>
            <a:r>
              <a:rPr lang="ru-RU" sz="1800" dirty="0"/>
              <a:t> </a:t>
            </a:r>
            <a:r>
              <a:rPr lang="ru-RU" sz="1800" dirty="0" err="1"/>
              <a:t>професійних</a:t>
            </a:r>
            <a:r>
              <a:rPr lang="ru-RU" sz="1800" dirty="0"/>
              <a:t> </a:t>
            </a:r>
            <a:r>
              <a:rPr lang="ru-RU" sz="1800" dirty="0" err="1"/>
              <a:t>танцювальних</a:t>
            </a:r>
            <a:r>
              <a:rPr lang="ru-RU" sz="1800" dirty="0"/>
              <a:t> </a:t>
            </a:r>
            <a:r>
              <a:rPr lang="ru-RU" sz="1800" dirty="0" err="1"/>
              <a:t>колективів.Сьогодні</a:t>
            </a:r>
            <a:r>
              <a:rPr lang="ru-RU" sz="1800" dirty="0"/>
              <a:t> </a:t>
            </a:r>
            <a:r>
              <a:rPr lang="ru-RU" sz="1800" dirty="0" err="1"/>
              <a:t>український</a:t>
            </a:r>
            <a:r>
              <a:rPr lang="ru-RU" sz="1800" dirty="0"/>
              <a:t> балет </a:t>
            </a:r>
            <a:r>
              <a:rPr lang="ru-RU" sz="1800" dirty="0" err="1"/>
              <a:t>продовжує</a:t>
            </a:r>
            <a:r>
              <a:rPr lang="ru-RU" sz="1800" dirty="0"/>
              <a:t> </a:t>
            </a:r>
            <a:r>
              <a:rPr lang="ru-RU" sz="1800" dirty="0" err="1"/>
              <a:t>розвиватися</a:t>
            </a:r>
            <a:r>
              <a:rPr lang="ru-RU" sz="1800" dirty="0"/>
              <a:t> та </a:t>
            </a:r>
            <a:r>
              <a:rPr lang="ru-RU" sz="1800" dirty="0" err="1"/>
              <a:t>привертати</a:t>
            </a:r>
            <a:r>
              <a:rPr lang="ru-RU" sz="1800" dirty="0"/>
              <a:t> </a:t>
            </a:r>
            <a:r>
              <a:rPr lang="ru-RU" sz="1800" dirty="0" err="1"/>
              <a:t>увагу</a:t>
            </a:r>
            <a:r>
              <a:rPr lang="ru-RU" sz="1800" dirty="0"/>
              <a:t> </a:t>
            </a:r>
            <a:r>
              <a:rPr lang="ru-RU" sz="1800" dirty="0" err="1"/>
              <a:t>глядачів</a:t>
            </a:r>
            <a:r>
              <a:rPr lang="ru-RU" sz="1800" dirty="0"/>
              <a:t> з </a:t>
            </a:r>
            <a:r>
              <a:rPr lang="ru-RU" sz="1800" dirty="0" err="1"/>
              <a:t>усього</a:t>
            </a:r>
            <a:r>
              <a:rPr lang="ru-RU" sz="1800" dirty="0"/>
              <a:t> </a:t>
            </a:r>
            <a:r>
              <a:rPr lang="ru-RU" sz="1800" dirty="0" err="1"/>
              <a:t>світу</a:t>
            </a:r>
            <a:r>
              <a:rPr lang="ru-RU" sz="1800" dirty="0"/>
              <a:t>. </a:t>
            </a:r>
            <a:r>
              <a:rPr lang="ru-RU" sz="1800" dirty="0" err="1"/>
              <a:t>Національні</a:t>
            </a:r>
            <a:r>
              <a:rPr lang="ru-RU" sz="1800" dirty="0"/>
              <a:t> та </a:t>
            </a:r>
            <a:r>
              <a:rPr lang="ru-RU" sz="1800" dirty="0" err="1"/>
              <a:t>сучасні</a:t>
            </a:r>
            <a:r>
              <a:rPr lang="ru-RU" sz="1800" dirty="0"/>
              <a:t> </a:t>
            </a:r>
            <a:r>
              <a:rPr lang="ru-RU" sz="1800" dirty="0" err="1"/>
              <a:t>танці</a:t>
            </a:r>
            <a:r>
              <a:rPr lang="ru-RU" sz="1800" dirty="0"/>
              <a:t> </a:t>
            </a:r>
            <a:r>
              <a:rPr lang="ru-RU" sz="1800" dirty="0" err="1"/>
              <a:t>поєднуються</a:t>
            </a:r>
            <a:r>
              <a:rPr lang="ru-RU" sz="1800" dirty="0"/>
              <a:t> в </a:t>
            </a:r>
            <a:r>
              <a:rPr lang="ru-RU" sz="1800" dirty="0" err="1"/>
              <a:t>нових</a:t>
            </a:r>
            <a:r>
              <a:rPr lang="ru-RU" sz="1800" dirty="0"/>
              <a:t> постановках,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дає</a:t>
            </a:r>
            <a:r>
              <a:rPr lang="ru-RU" sz="1800" dirty="0"/>
              <a:t> </a:t>
            </a:r>
            <a:r>
              <a:rPr lang="ru-RU" sz="1800" dirty="0" err="1"/>
              <a:t>можливість</a:t>
            </a:r>
            <a:r>
              <a:rPr lang="ru-RU" sz="1800" dirty="0"/>
              <a:t> </a:t>
            </a:r>
            <a:r>
              <a:rPr lang="ru-RU" sz="1800" dirty="0" err="1"/>
              <a:t>створювати</a:t>
            </a:r>
            <a:r>
              <a:rPr lang="ru-RU" sz="1800" dirty="0"/>
              <a:t> </a:t>
            </a:r>
            <a:r>
              <a:rPr lang="ru-RU" sz="1800" dirty="0" err="1"/>
              <a:t>унікальні</a:t>
            </a:r>
            <a:r>
              <a:rPr lang="ru-RU" sz="1800" dirty="0"/>
              <a:t> та </a:t>
            </a:r>
            <a:r>
              <a:rPr lang="ru-RU" sz="1800" dirty="0" err="1"/>
              <a:t>незабутні</a:t>
            </a:r>
            <a:r>
              <a:rPr lang="ru-RU" sz="1800" dirty="0"/>
              <a:t> </a:t>
            </a:r>
            <a:r>
              <a:rPr lang="ru-RU" sz="1800" dirty="0" err="1"/>
              <a:t>вистави</a:t>
            </a:r>
            <a:r>
              <a:rPr lang="ru-RU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9397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8D3F43-7DE4-A392-050C-1AAE2661C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387" y="613766"/>
            <a:ext cx="8330115" cy="713232"/>
          </a:xfrm>
        </p:spPr>
        <p:txBody>
          <a:bodyPr rtlCol="0"/>
          <a:lstStyle/>
          <a:p>
            <a:r>
              <a:rPr lang="ru-RU" dirty="0" err="1"/>
              <a:t>Найвідоміші</a:t>
            </a:r>
            <a:r>
              <a:rPr lang="ru-RU" dirty="0"/>
              <a:t> </a:t>
            </a:r>
            <a:r>
              <a:rPr lang="ru-RU" dirty="0" err="1"/>
              <a:t>українські</a:t>
            </a:r>
            <a:r>
              <a:rPr lang="ru-RU" dirty="0"/>
              <a:t> </a:t>
            </a:r>
            <a:r>
              <a:rPr lang="ru-RU" dirty="0" err="1"/>
              <a:t>балети</a:t>
            </a:r>
            <a:endParaRPr lang="ru-RU" dirty="0"/>
          </a:p>
        </p:txBody>
      </p:sp>
      <p:sp>
        <p:nvSpPr>
          <p:cNvPr id="15" name="Номер слайда 14">
            <a:extLst>
              <a:ext uri="{FF2B5EF4-FFF2-40B4-BE49-F238E27FC236}">
                <a16:creationId xmlns:a16="http://schemas.microsoft.com/office/drawing/2014/main" id="{C305AF10-0EEC-6F36-4ED9-DFC80527E83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B776CE9F-4BD8-A748-847B-B97BB3C5BACA}" type="slidenum">
              <a:rPr lang="ru-RU" smtClean="0"/>
              <a:pPr rtl="0"/>
              <a:t>3</a:t>
            </a:fld>
            <a:endParaRPr lang="ru-RU"/>
          </a:p>
        </p:txBody>
      </p:sp>
      <p:sp>
        <p:nvSpPr>
          <p:cNvPr id="13" name="Дата 12">
            <a:extLst>
              <a:ext uri="{FF2B5EF4-FFF2-40B4-BE49-F238E27FC236}">
                <a16:creationId xmlns:a16="http://schemas.microsoft.com/office/drawing/2014/main" id="{B5B41A9F-C271-C53D-1D59-DA8BA68BE0E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ru-RU"/>
              <a:t>20ГГ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49446895-BEC8-4EDB-B0D7-912F54A67D02}"/>
              </a:ext>
            </a:extLst>
          </p:cNvPr>
          <p:cNvSpPr>
            <a:spLocks noGrp="1" noChangeArrowheads="1"/>
          </p:cNvSpPr>
          <p:nvPr>
            <p:ph sz="quarter" idx="10"/>
          </p:nvPr>
        </p:nvSpPr>
        <p:spPr bwMode="auto">
          <a:xfrm>
            <a:off x="313854" y="2482702"/>
            <a:ext cx="6218009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«</a:t>
            </a:r>
            <a:r>
              <a:rPr kumimoji="0" lang="ru-RU" alt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Життя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за царя» Петра </a:t>
            </a:r>
            <a:r>
              <a:rPr kumimoji="0" lang="ru-RU" alt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Чайковського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«Лебедине озеро» Петра </a:t>
            </a:r>
            <a:r>
              <a:rPr kumimoji="0" lang="ru-RU" alt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Чайковського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«</a:t>
            </a:r>
            <a:r>
              <a:rPr kumimoji="0" lang="ru-RU" alt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Шехеразада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» </a:t>
            </a:r>
            <a:r>
              <a:rPr kumimoji="0" lang="ru-RU" alt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Миколи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Лисенка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«Гопак» </a:t>
            </a:r>
            <a:r>
              <a:rPr kumimoji="0" lang="ru-RU" alt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Миколи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Лисенка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«Ромео і </a:t>
            </a:r>
            <a:r>
              <a:rPr kumimoji="0" lang="ru-RU" alt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Джульєтта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» </a:t>
            </a:r>
            <a:r>
              <a:rPr kumimoji="0" lang="ru-RU" alt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Сергія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Прокоф'єва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«</a:t>
            </a:r>
            <a:r>
              <a:rPr kumimoji="0" lang="ru-RU" alt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Лісова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пісня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» </a:t>
            </a:r>
            <a:r>
              <a:rPr kumimoji="0" lang="ru-RU" alt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Миколи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Лисенка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«Кармен-</a:t>
            </a:r>
            <a:r>
              <a:rPr kumimoji="0" lang="ru-RU" alt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Сюїта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» </a:t>
            </a:r>
            <a:r>
              <a:rPr kumimoji="0" lang="ru-RU" alt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Родіона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Щедрина 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DF66BFF-CE67-4FD1-A195-E1A125E4838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34831" r="34831"/>
          <a:stretch>
            <a:fillRect/>
          </a:stretch>
        </p:blipFill>
        <p:spPr/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045EA719-12E6-480D-B6D3-D2CA6A4A8A6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/>
          <a:srcRect l="22952" r="2295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08619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BC8BF038-1E35-B3F4-AA1F-79FB37533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 err="1"/>
              <a:t>Техніка</a:t>
            </a:r>
            <a:r>
              <a:rPr lang="ru-RU" dirty="0"/>
              <a:t> </a:t>
            </a:r>
            <a:r>
              <a:rPr lang="ru-RU" dirty="0" err="1"/>
              <a:t>українського</a:t>
            </a:r>
            <a:r>
              <a:rPr lang="ru-RU" dirty="0"/>
              <a:t> балету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2342AC-E8E7-5055-167D-01DFEC7B60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2597" y="1771139"/>
            <a:ext cx="4443984" cy="4038097"/>
          </a:xfrm>
        </p:spPr>
        <p:txBody>
          <a:bodyPr rtlCol="0"/>
          <a:lstStyle/>
          <a:p>
            <a:r>
              <a:rPr lang="ru-RU" dirty="0" err="1"/>
              <a:t>Український</a:t>
            </a:r>
            <a:r>
              <a:rPr lang="ru-RU" dirty="0"/>
              <a:t> балет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комплексний</a:t>
            </a:r>
            <a:r>
              <a:rPr lang="ru-RU" dirty="0"/>
              <a:t> </a:t>
            </a:r>
            <a:r>
              <a:rPr lang="ru-RU" dirty="0" err="1"/>
              <a:t>танцювальний</a:t>
            </a:r>
            <a:r>
              <a:rPr lang="ru-RU" dirty="0"/>
              <a:t> жанр,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об'єднує</a:t>
            </a:r>
            <a:r>
              <a:rPr lang="ru-RU" dirty="0"/>
              <a:t> в </a:t>
            </a:r>
            <a:r>
              <a:rPr lang="ru-RU" dirty="0" err="1"/>
              <a:t>собі</a:t>
            </a:r>
            <a:r>
              <a:rPr lang="ru-RU" dirty="0"/>
              <a:t> </a:t>
            </a:r>
            <a:r>
              <a:rPr lang="ru-RU" dirty="0" err="1"/>
              <a:t>техніку</a:t>
            </a:r>
            <a:r>
              <a:rPr lang="ru-RU" dirty="0"/>
              <a:t> </a:t>
            </a:r>
            <a:r>
              <a:rPr lang="ru-RU" dirty="0" err="1"/>
              <a:t>класичного</a:t>
            </a:r>
            <a:r>
              <a:rPr lang="ru-RU" dirty="0"/>
              <a:t> балету з </a:t>
            </a:r>
            <a:r>
              <a:rPr lang="ru-RU" dirty="0" err="1"/>
              <a:t>елементами</a:t>
            </a:r>
            <a:r>
              <a:rPr lang="ru-RU" dirty="0"/>
              <a:t>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народної</a:t>
            </a:r>
            <a:r>
              <a:rPr lang="ru-RU" dirty="0"/>
              <a:t> </a:t>
            </a:r>
            <a:r>
              <a:rPr lang="ru-RU" dirty="0" err="1"/>
              <a:t>танцювальної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. </a:t>
            </a:r>
            <a:r>
              <a:rPr lang="ru-RU" dirty="0" err="1"/>
              <a:t>Основна</a:t>
            </a:r>
            <a:r>
              <a:rPr lang="ru-RU" dirty="0"/>
              <a:t> мета </a:t>
            </a:r>
            <a:r>
              <a:rPr lang="ru-RU" dirty="0" err="1"/>
              <a:t>техніки</a:t>
            </a:r>
            <a:r>
              <a:rPr lang="ru-RU" dirty="0"/>
              <a:t> </a:t>
            </a:r>
            <a:r>
              <a:rPr lang="ru-RU" dirty="0" err="1"/>
              <a:t>українського</a:t>
            </a:r>
            <a:r>
              <a:rPr lang="ru-RU" dirty="0"/>
              <a:t> балету - </a:t>
            </a:r>
            <a:r>
              <a:rPr lang="ru-RU" dirty="0" err="1"/>
              <a:t>передати</a:t>
            </a:r>
            <a:r>
              <a:rPr lang="ru-RU" dirty="0"/>
              <a:t> </a:t>
            </a:r>
            <a:r>
              <a:rPr lang="ru-RU" dirty="0" err="1"/>
              <a:t>виразність</a:t>
            </a:r>
            <a:r>
              <a:rPr lang="ru-RU" dirty="0"/>
              <a:t> і </a:t>
            </a:r>
            <a:r>
              <a:rPr lang="ru-RU" dirty="0" err="1"/>
              <a:t>емоційність</a:t>
            </a:r>
            <a:r>
              <a:rPr lang="ru-RU" dirty="0"/>
              <a:t>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 через </a:t>
            </a:r>
            <a:r>
              <a:rPr lang="ru-RU" dirty="0" err="1"/>
              <a:t>танець</a:t>
            </a:r>
            <a:r>
              <a:rPr lang="ru-RU" dirty="0"/>
              <a:t>.</a:t>
            </a:r>
          </a:p>
          <a:p>
            <a:r>
              <a:rPr lang="ru-RU" dirty="0" err="1"/>
              <a:t>Ваговий</a:t>
            </a:r>
            <a:r>
              <a:rPr lang="ru-RU" dirty="0"/>
              <a:t> центр </a:t>
            </a:r>
            <a:r>
              <a:rPr lang="ru-RU" dirty="0" err="1"/>
              <a:t>рухається</a:t>
            </a:r>
            <a:r>
              <a:rPr lang="ru-RU" dirty="0"/>
              <a:t> </a:t>
            </a:r>
            <a:r>
              <a:rPr lang="ru-RU" dirty="0" err="1"/>
              <a:t>вище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у </a:t>
            </a:r>
            <a:r>
              <a:rPr lang="ru-RU" dirty="0" err="1"/>
              <a:t>класичного</a:t>
            </a:r>
            <a:r>
              <a:rPr lang="ru-RU" dirty="0"/>
              <a:t> балету,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передати</a:t>
            </a:r>
            <a:r>
              <a:rPr lang="ru-RU" dirty="0"/>
              <a:t> </a:t>
            </a:r>
            <a:r>
              <a:rPr lang="ru-RU" dirty="0" err="1"/>
              <a:t>енергію</a:t>
            </a:r>
            <a:r>
              <a:rPr lang="ru-RU" dirty="0"/>
              <a:t> та </a:t>
            </a:r>
            <a:r>
              <a:rPr lang="ru-RU" dirty="0" err="1"/>
              <a:t>динаміку</a:t>
            </a:r>
            <a:r>
              <a:rPr lang="ru-RU" dirty="0"/>
              <a:t> </a:t>
            </a:r>
            <a:r>
              <a:rPr lang="ru-RU" dirty="0" err="1"/>
              <a:t>українських</a:t>
            </a:r>
            <a:r>
              <a:rPr lang="ru-RU" dirty="0"/>
              <a:t> </a:t>
            </a:r>
            <a:r>
              <a:rPr lang="ru-RU" dirty="0" err="1"/>
              <a:t>танців</a:t>
            </a:r>
            <a:r>
              <a:rPr lang="ru-RU" dirty="0"/>
              <a:t>.</a:t>
            </a:r>
          </a:p>
          <a:p>
            <a:r>
              <a:rPr lang="ru-RU" dirty="0" err="1"/>
              <a:t>Характерні</a:t>
            </a:r>
            <a:r>
              <a:rPr lang="ru-RU" dirty="0"/>
              <a:t> рухи, </a:t>
            </a:r>
            <a:r>
              <a:rPr lang="ru-RU" dirty="0" err="1"/>
              <a:t>такі</a:t>
            </a:r>
            <a:r>
              <a:rPr lang="ru-RU" dirty="0"/>
              <a:t> як гопак, гречка, гуцулка, </a:t>
            </a:r>
            <a:r>
              <a:rPr lang="ru-RU" dirty="0" err="1"/>
              <a:t>петриківський</a:t>
            </a:r>
            <a:r>
              <a:rPr lang="ru-RU" dirty="0"/>
              <a:t> </a:t>
            </a:r>
            <a:r>
              <a:rPr lang="ru-RU" dirty="0" err="1"/>
              <a:t>танець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, </a:t>
            </a:r>
            <a:r>
              <a:rPr lang="ru-RU" dirty="0" err="1"/>
              <a:t>виконуються</a:t>
            </a:r>
            <a:r>
              <a:rPr lang="ru-RU" dirty="0"/>
              <a:t> з </a:t>
            </a:r>
            <a:r>
              <a:rPr lang="ru-RU" dirty="0" err="1"/>
              <a:t>використанням</a:t>
            </a:r>
            <a:r>
              <a:rPr lang="ru-RU" dirty="0"/>
              <a:t> ноги, стегна та стопи,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передати</a:t>
            </a:r>
            <a:r>
              <a:rPr lang="ru-RU" dirty="0"/>
              <a:t> </a:t>
            </a:r>
            <a:r>
              <a:rPr lang="ru-RU" dirty="0" err="1"/>
              <a:t>емоції</a:t>
            </a:r>
            <a:r>
              <a:rPr lang="ru-RU" dirty="0"/>
              <a:t> та </a:t>
            </a:r>
            <a:r>
              <a:rPr lang="ru-RU" dirty="0" err="1"/>
              <a:t>настрій</a:t>
            </a:r>
            <a:r>
              <a:rPr lang="ru-RU" dirty="0"/>
              <a:t>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.</a:t>
            </a:r>
          </a:p>
          <a:p>
            <a:r>
              <a:rPr lang="ru-RU" dirty="0"/>
              <a:t>Рухи </a:t>
            </a:r>
            <a:r>
              <a:rPr lang="ru-RU" dirty="0" err="1"/>
              <a:t>українського</a:t>
            </a:r>
            <a:r>
              <a:rPr lang="ru-RU" dirty="0"/>
              <a:t> балету часто </a:t>
            </a:r>
            <a:r>
              <a:rPr lang="ru-RU" dirty="0" err="1"/>
              <a:t>виконуються</a:t>
            </a:r>
            <a:r>
              <a:rPr lang="ru-RU" dirty="0"/>
              <a:t> у </a:t>
            </a:r>
            <a:r>
              <a:rPr lang="ru-RU" dirty="0" err="1"/>
              <a:t>групах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передати</a:t>
            </a:r>
            <a:r>
              <a:rPr lang="ru-RU" dirty="0"/>
              <a:t> </a:t>
            </a:r>
            <a:r>
              <a:rPr lang="ru-RU" dirty="0" err="1"/>
              <a:t>колективність</a:t>
            </a:r>
            <a:r>
              <a:rPr lang="ru-RU" dirty="0"/>
              <a:t> та </a:t>
            </a:r>
            <a:r>
              <a:rPr lang="ru-RU" dirty="0" err="1"/>
              <a:t>спільну</a:t>
            </a:r>
            <a:r>
              <a:rPr lang="ru-RU" dirty="0"/>
              <a:t> мету </a:t>
            </a:r>
            <a:r>
              <a:rPr lang="ru-RU" dirty="0" err="1"/>
              <a:t>українського</a:t>
            </a:r>
            <a:r>
              <a:rPr lang="ru-RU" dirty="0"/>
              <a:t> народу.</a:t>
            </a:r>
          </a:p>
        </p:txBody>
      </p:sp>
      <p:sp>
        <p:nvSpPr>
          <p:cNvPr id="42" name="Номер слайда 41">
            <a:extLst>
              <a:ext uri="{FF2B5EF4-FFF2-40B4-BE49-F238E27FC236}">
                <a16:creationId xmlns:a16="http://schemas.microsoft.com/office/drawing/2014/main" id="{3D4038E0-5664-D671-BCC0-00F37406F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776CE9F-4BD8-A748-847B-B97BB3C5BACA}" type="slidenum">
              <a:rPr lang="ru-RU" smtClean="0"/>
              <a:pPr rtl="0"/>
              <a:t>4</a:t>
            </a:fld>
            <a:endParaRPr lang="ru-RU"/>
          </a:p>
        </p:txBody>
      </p:sp>
      <p:sp>
        <p:nvSpPr>
          <p:cNvPr id="40" name="Дата 39">
            <a:extLst>
              <a:ext uri="{FF2B5EF4-FFF2-40B4-BE49-F238E27FC236}">
                <a16:creationId xmlns:a16="http://schemas.microsoft.com/office/drawing/2014/main" id="{6EDDD867-5E31-E9DB-36A0-DBA423FD0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/>
              <a:t>20ГГ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D59A26F-0335-4CEB-A240-900913387F3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29124" r="2912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30733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астение крупным планом">
            <a:extLst>
              <a:ext uri="{FF2B5EF4-FFF2-40B4-BE49-F238E27FC236}">
                <a16:creationId xmlns:a16="http://schemas.microsoft.com/office/drawing/2014/main" id="{1B7E0321-3D73-B795-75FF-39794522922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95E60C9-4EFD-4024-9229-87F592028634}"/>
              </a:ext>
            </a:extLst>
          </p:cNvPr>
          <p:cNvSpPr/>
          <p:nvPr/>
        </p:nvSpPr>
        <p:spPr>
          <a:xfrm>
            <a:off x="3452487" y="66128"/>
            <a:ext cx="5287025" cy="52322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</a:rPr>
              <a:t>Відомі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</a:rPr>
              <a:t>українські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</a:rPr>
              <a:t>балетні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</a:rPr>
              <a:t>трупи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B00E8C5-E7F1-42E9-841A-05A1C1726C64}"/>
              </a:ext>
            </a:extLst>
          </p:cNvPr>
          <p:cNvSpPr/>
          <p:nvPr/>
        </p:nvSpPr>
        <p:spPr>
          <a:xfrm>
            <a:off x="677104" y="692860"/>
            <a:ext cx="6478298" cy="147732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dirty="0" err="1"/>
              <a:t>Київський</a:t>
            </a:r>
            <a:r>
              <a:rPr lang="ru-RU" dirty="0"/>
              <a:t> </a:t>
            </a:r>
            <a:r>
              <a:rPr lang="ru-RU" dirty="0" err="1"/>
              <a:t>національний</a:t>
            </a:r>
            <a:r>
              <a:rPr lang="ru-RU" dirty="0"/>
              <a:t> </a:t>
            </a:r>
            <a:r>
              <a:rPr lang="ru-RU" dirty="0" err="1"/>
              <a:t>академічний</a:t>
            </a:r>
            <a:r>
              <a:rPr lang="ru-RU" dirty="0"/>
              <a:t> театр опери та балету </a:t>
            </a:r>
            <a:r>
              <a:rPr lang="ru-RU" dirty="0" err="1"/>
              <a:t>імені</a:t>
            </a:r>
            <a:r>
              <a:rPr lang="ru-RU" dirty="0"/>
              <a:t> Тараса Шевченка</a:t>
            </a:r>
          </a:p>
          <a:p>
            <a:r>
              <a:rPr lang="ru-RU" dirty="0" err="1"/>
              <a:t>Заснований</a:t>
            </a:r>
            <a:r>
              <a:rPr lang="ru-RU" dirty="0"/>
              <a:t> у 1867 </a:t>
            </a:r>
            <a:r>
              <a:rPr lang="ru-RU" dirty="0" err="1"/>
              <a:t>році</a:t>
            </a:r>
            <a:r>
              <a:rPr lang="ru-RU" dirty="0"/>
              <a:t>, театр є одним з </a:t>
            </a:r>
            <a:r>
              <a:rPr lang="ru-RU" dirty="0" err="1"/>
              <a:t>найстаріших</a:t>
            </a:r>
            <a:r>
              <a:rPr lang="ru-RU" dirty="0"/>
              <a:t> у </a:t>
            </a:r>
            <a:r>
              <a:rPr lang="ru-RU" dirty="0" err="1"/>
              <a:t>світі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відомий</a:t>
            </a:r>
            <a:r>
              <a:rPr lang="ru-RU" dirty="0"/>
              <a:t> </a:t>
            </a:r>
            <a:r>
              <a:rPr lang="ru-RU" dirty="0" err="1"/>
              <a:t>своїми</a:t>
            </a:r>
            <a:r>
              <a:rPr lang="ru-RU" dirty="0"/>
              <a:t> </a:t>
            </a:r>
            <a:r>
              <a:rPr lang="ru-RU" dirty="0" err="1"/>
              <a:t>високоякісними</a:t>
            </a:r>
            <a:r>
              <a:rPr lang="ru-RU" dirty="0"/>
              <a:t> </a:t>
            </a:r>
            <a:r>
              <a:rPr lang="ru-RU" dirty="0" err="1"/>
              <a:t>виставами</a:t>
            </a:r>
            <a:r>
              <a:rPr lang="ru-RU" dirty="0"/>
              <a:t>, </a:t>
            </a:r>
            <a:r>
              <a:rPr lang="ru-RU" dirty="0" err="1"/>
              <a:t>включаючи</a:t>
            </a:r>
            <a:r>
              <a:rPr lang="ru-RU" dirty="0"/>
              <a:t> "Лебедине озеро", "Жизель" та "</a:t>
            </a:r>
            <a:r>
              <a:rPr lang="ru-RU" dirty="0" err="1"/>
              <a:t>Спляча</a:t>
            </a:r>
            <a:r>
              <a:rPr lang="ru-RU" dirty="0"/>
              <a:t> </a:t>
            </a:r>
            <a:r>
              <a:rPr lang="ru-RU" dirty="0" err="1"/>
              <a:t>красуня</a:t>
            </a:r>
            <a:r>
              <a:rPr lang="ru-RU" dirty="0"/>
              <a:t>".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B1B9E96-F28F-492C-ACE5-7D692453CD01}"/>
              </a:ext>
            </a:extLst>
          </p:cNvPr>
          <p:cNvSpPr/>
          <p:nvPr/>
        </p:nvSpPr>
        <p:spPr>
          <a:xfrm>
            <a:off x="2560190" y="2170188"/>
            <a:ext cx="7071617" cy="147732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dirty="0" err="1"/>
              <a:t>Національний</a:t>
            </a:r>
            <a:r>
              <a:rPr lang="ru-RU" dirty="0"/>
              <a:t> </a:t>
            </a:r>
            <a:r>
              <a:rPr lang="ru-RU" dirty="0" err="1"/>
              <a:t>академічний</a:t>
            </a:r>
            <a:r>
              <a:rPr lang="ru-RU" dirty="0"/>
              <a:t> </a:t>
            </a:r>
            <a:r>
              <a:rPr lang="ru-RU" dirty="0" err="1"/>
              <a:t>український</a:t>
            </a:r>
            <a:r>
              <a:rPr lang="ru-RU" dirty="0"/>
              <a:t> </a:t>
            </a:r>
            <a:r>
              <a:rPr lang="ru-RU" dirty="0" err="1"/>
              <a:t>драматичний</a:t>
            </a:r>
            <a:r>
              <a:rPr lang="ru-RU" dirty="0"/>
              <a:t> театр </a:t>
            </a:r>
            <a:r>
              <a:rPr lang="ru-RU" dirty="0" err="1"/>
              <a:t>імені</a:t>
            </a:r>
            <a:r>
              <a:rPr lang="ru-RU" dirty="0"/>
              <a:t> </a:t>
            </a:r>
            <a:r>
              <a:rPr lang="ru-RU" dirty="0" err="1"/>
              <a:t>Івана</a:t>
            </a:r>
            <a:r>
              <a:rPr lang="ru-RU" dirty="0"/>
              <a:t> Франка</a:t>
            </a:r>
          </a:p>
          <a:p>
            <a:r>
              <a:rPr lang="ru-RU" dirty="0"/>
              <a:t>Театр </a:t>
            </a:r>
            <a:r>
              <a:rPr lang="ru-RU" dirty="0" err="1"/>
              <a:t>заснований</a:t>
            </a:r>
            <a:r>
              <a:rPr lang="ru-RU" dirty="0"/>
              <a:t> у 1944 </a:t>
            </a:r>
            <a:r>
              <a:rPr lang="ru-RU" dirty="0" err="1"/>
              <a:t>році</a:t>
            </a:r>
            <a:r>
              <a:rPr lang="ru-RU" dirty="0"/>
              <a:t> і є одним з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відомих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відомий</a:t>
            </a:r>
            <a:r>
              <a:rPr lang="ru-RU" dirty="0"/>
              <a:t> </a:t>
            </a:r>
            <a:r>
              <a:rPr lang="ru-RU" dirty="0" err="1"/>
              <a:t>своїми</a:t>
            </a:r>
            <a:r>
              <a:rPr lang="ru-RU" dirty="0"/>
              <a:t> </a:t>
            </a:r>
            <a:r>
              <a:rPr lang="ru-RU" dirty="0" err="1"/>
              <a:t>високоякісними</a:t>
            </a:r>
            <a:r>
              <a:rPr lang="ru-RU" dirty="0"/>
              <a:t> </a:t>
            </a:r>
            <a:r>
              <a:rPr lang="ru-RU" dirty="0" err="1"/>
              <a:t>виставами</a:t>
            </a:r>
            <a:r>
              <a:rPr lang="ru-RU" dirty="0"/>
              <a:t>, </a:t>
            </a:r>
            <a:r>
              <a:rPr lang="ru-RU" dirty="0" err="1"/>
              <a:t>включаючи</a:t>
            </a:r>
            <a:r>
              <a:rPr lang="ru-RU" dirty="0"/>
              <a:t> "</a:t>
            </a:r>
            <a:r>
              <a:rPr lang="ru-RU" dirty="0" err="1"/>
              <a:t>Життя</a:t>
            </a:r>
            <a:r>
              <a:rPr lang="ru-RU" dirty="0"/>
              <a:t> за царя", "Макбет" та "Ромео і </a:t>
            </a:r>
            <a:r>
              <a:rPr lang="ru-RU" dirty="0" err="1"/>
              <a:t>Джульєтта</a:t>
            </a:r>
            <a:r>
              <a:rPr lang="ru-RU" dirty="0"/>
              <a:t>".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85FDC84-4347-4256-9A72-0D6235F2D839}"/>
              </a:ext>
            </a:extLst>
          </p:cNvPr>
          <p:cNvSpPr/>
          <p:nvPr/>
        </p:nvSpPr>
        <p:spPr>
          <a:xfrm>
            <a:off x="804465" y="3647516"/>
            <a:ext cx="6217771" cy="147732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dirty="0" err="1"/>
              <a:t>Національний</a:t>
            </a:r>
            <a:r>
              <a:rPr lang="ru-RU" dirty="0"/>
              <a:t> </a:t>
            </a:r>
            <a:r>
              <a:rPr lang="ru-RU" dirty="0" err="1"/>
              <a:t>академічний</a:t>
            </a:r>
            <a:r>
              <a:rPr lang="ru-RU" dirty="0"/>
              <a:t> театр опери та балету </a:t>
            </a:r>
            <a:r>
              <a:rPr lang="ru-RU" dirty="0" err="1"/>
              <a:t>імені</a:t>
            </a:r>
            <a:r>
              <a:rPr lang="ru-RU" dirty="0"/>
              <a:t> </a:t>
            </a:r>
            <a:r>
              <a:rPr lang="ru-RU" dirty="0" err="1"/>
              <a:t>Марії</a:t>
            </a:r>
            <a:r>
              <a:rPr lang="ru-RU" dirty="0"/>
              <a:t> </a:t>
            </a:r>
            <a:r>
              <a:rPr lang="ru-RU" dirty="0" err="1"/>
              <a:t>ЗаньковецькоїЗаснований</a:t>
            </a:r>
            <a:r>
              <a:rPr lang="ru-RU" dirty="0"/>
              <a:t> у 1926 </a:t>
            </a:r>
            <a:r>
              <a:rPr lang="ru-RU" dirty="0" err="1"/>
              <a:t>році</a:t>
            </a:r>
            <a:r>
              <a:rPr lang="ru-RU" dirty="0"/>
              <a:t>, театр </a:t>
            </a:r>
            <a:r>
              <a:rPr lang="ru-RU" dirty="0" err="1"/>
              <a:t>відомий</a:t>
            </a:r>
            <a:r>
              <a:rPr lang="ru-RU" dirty="0"/>
              <a:t> </a:t>
            </a:r>
            <a:r>
              <a:rPr lang="ru-RU" dirty="0" err="1"/>
              <a:t>своїми</a:t>
            </a:r>
            <a:r>
              <a:rPr lang="ru-RU" dirty="0"/>
              <a:t> </a:t>
            </a:r>
            <a:r>
              <a:rPr lang="ru-RU" dirty="0" err="1"/>
              <a:t>високоякісними</a:t>
            </a:r>
            <a:r>
              <a:rPr lang="ru-RU" dirty="0"/>
              <a:t> </a:t>
            </a:r>
            <a:r>
              <a:rPr lang="ru-RU" dirty="0" err="1"/>
              <a:t>виставами</a:t>
            </a:r>
            <a:r>
              <a:rPr lang="ru-RU" dirty="0"/>
              <a:t> балету, </a:t>
            </a:r>
            <a:r>
              <a:rPr lang="ru-RU" dirty="0" err="1"/>
              <a:t>включаючи</a:t>
            </a:r>
            <a:r>
              <a:rPr lang="ru-RU" dirty="0"/>
              <a:t> "Дон </a:t>
            </a:r>
            <a:r>
              <a:rPr lang="ru-RU" dirty="0" err="1"/>
              <a:t>Кіхот</a:t>
            </a:r>
            <a:r>
              <a:rPr lang="ru-RU" dirty="0"/>
              <a:t>", "</a:t>
            </a:r>
            <a:r>
              <a:rPr lang="ru-RU" dirty="0" err="1"/>
              <a:t>Лускунчик</a:t>
            </a:r>
            <a:r>
              <a:rPr lang="ru-RU" dirty="0"/>
              <a:t>" та "Ромео і </a:t>
            </a:r>
            <a:r>
              <a:rPr lang="ru-RU" dirty="0" err="1"/>
              <a:t>Джульєтта</a:t>
            </a:r>
            <a:r>
              <a:rPr lang="ru-RU" dirty="0"/>
              <a:t>".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2F96C0A-2C4E-470C-9CAF-3E3DDF831A0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/>
          <a:srcRect l="16592" r="1659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56809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 descr="Фоновый узор, содержащий деревья и листья">
            <a:extLst>
              <a:ext uri="{FF2B5EF4-FFF2-40B4-BE49-F238E27FC236}">
                <a16:creationId xmlns:a16="http://schemas.microsoft.com/office/drawing/2014/main" id="{706AA1F0-4286-FBDC-80CB-082230C00B6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 trans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29" name="Номер слайда 28">
            <a:extLst>
              <a:ext uri="{FF2B5EF4-FFF2-40B4-BE49-F238E27FC236}">
                <a16:creationId xmlns:a16="http://schemas.microsoft.com/office/drawing/2014/main" id="{59888851-CB79-343F-8B1E-02716475F36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B776CE9F-4BD8-A748-847B-B97BB3C5BACA}" type="slidenum">
              <a:rPr lang="ru-RU" smtClean="0"/>
              <a:pPr rtl="0"/>
              <a:t>6</a:t>
            </a:fld>
            <a:endParaRPr lang="ru-RU"/>
          </a:p>
        </p:txBody>
      </p:sp>
      <p:sp>
        <p:nvSpPr>
          <p:cNvPr id="27" name="Дата 26">
            <a:extLst>
              <a:ext uri="{FF2B5EF4-FFF2-40B4-BE49-F238E27FC236}">
                <a16:creationId xmlns:a16="http://schemas.microsoft.com/office/drawing/2014/main" id="{9A9CD29E-1F81-B3E5-9E01-78B7B4600C1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 rtlCol="0"/>
          <a:lstStyle/>
          <a:p>
            <a:pPr rtl="0"/>
            <a:r>
              <a:rPr lang="ru-RU"/>
              <a:t>20ГГ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F4C5E0AF-B934-44FA-9743-5E761C94C3E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9388" y="1807581"/>
            <a:ext cx="5926111" cy="4220355"/>
          </a:xfrm>
        </p:spPr>
        <p:txBody>
          <a:bodyPr/>
          <a:lstStyle/>
          <a:p>
            <a:r>
              <a:rPr lang="ru-RU" dirty="0" err="1"/>
              <a:t>Український</a:t>
            </a:r>
            <a:r>
              <a:rPr lang="ru-RU" dirty="0"/>
              <a:t> балет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значний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 на </a:t>
            </a:r>
            <a:r>
              <a:rPr lang="ru-RU" dirty="0" err="1"/>
              <a:t>світову</a:t>
            </a:r>
            <a:r>
              <a:rPr lang="ru-RU" dirty="0"/>
              <a:t> культуру,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важко</a:t>
            </a:r>
            <a:r>
              <a:rPr lang="ru-RU" dirty="0"/>
              <a:t> </a:t>
            </a:r>
            <a:r>
              <a:rPr lang="ru-RU" dirty="0" err="1"/>
              <a:t>переоцінити</a:t>
            </a:r>
            <a:r>
              <a:rPr lang="ru-RU" dirty="0"/>
              <a:t>.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танцюристів</a:t>
            </a:r>
            <a:r>
              <a:rPr lang="ru-RU" dirty="0"/>
              <a:t>, </a:t>
            </a:r>
            <a:r>
              <a:rPr lang="ru-RU" dirty="0" err="1"/>
              <a:t>хореографів</a:t>
            </a:r>
            <a:r>
              <a:rPr lang="ru-RU" dirty="0"/>
              <a:t> та </a:t>
            </a:r>
            <a:r>
              <a:rPr lang="ru-RU" dirty="0" err="1"/>
              <a:t>композиторів</a:t>
            </a:r>
            <a:r>
              <a:rPr lang="ru-RU" dirty="0"/>
              <a:t> з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надихнені</a:t>
            </a:r>
            <a:r>
              <a:rPr lang="ru-RU" dirty="0"/>
              <a:t> </a:t>
            </a:r>
            <a:r>
              <a:rPr lang="ru-RU" dirty="0" err="1"/>
              <a:t>українською</a:t>
            </a:r>
            <a:r>
              <a:rPr lang="ru-RU" dirty="0"/>
              <a:t> культурою та </a:t>
            </a:r>
            <a:r>
              <a:rPr lang="ru-RU" dirty="0" err="1"/>
              <a:t>традиціями</a:t>
            </a:r>
            <a:r>
              <a:rPr lang="ru-RU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Український</a:t>
            </a:r>
            <a:r>
              <a:rPr lang="ru-RU" dirty="0"/>
              <a:t> балет </a:t>
            </a:r>
            <a:r>
              <a:rPr lang="ru-RU" dirty="0" err="1"/>
              <a:t>вперше</a:t>
            </a:r>
            <a:r>
              <a:rPr lang="ru-RU" dirty="0"/>
              <a:t> </a:t>
            </a:r>
            <a:r>
              <a:rPr lang="ru-RU" dirty="0" err="1"/>
              <a:t>з'явився</a:t>
            </a:r>
            <a:r>
              <a:rPr lang="ru-RU" dirty="0"/>
              <a:t> в 19 </a:t>
            </a:r>
            <a:r>
              <a:rPr lang="ru-RU" dirty="0" err="1"/>
              <a:t>столітті</a:t>
            </a:r>
            <a:r>
              <a:rPr lang="ru-RU" dirty="0"/>
              <a:t>, і з того часу </a:t>
            </a:r>
            <a:r>
              <a:rPr lang="ru-RU" dirty="0" err="1"/>
              <a:t>він</a:t>
            </a:r>
            <a:r>
              <a:rPr lang="ru-RU" dirty="0"/>
              <a:t> став </a:t>
            </a:r>
            <a:r>
              <a:rPr lang="ru-RU" dirty="0" err="1"/>
              <a:t>невід'ємною</a:t>
            </a:r>
            <a:r>
              <a:rPr lang="ru-RU" dirty="0"/>
              <a:t> </a:t>
            </a:r>
            <a:r>
              <a:rPr lang="ru-RU" dirty="0" err="1"/>
              <a:t>частиною</a:t>
            </a:r>
            <a:r>
              <a:rPr lang="ru-RU" dirty="0"/>
              <a:t> </a:t>
            </a:r>
            <a:r>
              <a:rPr lang="ru-RU" dirty="0" err="1"/>
              <a:t>світової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Одним з </a:t>
            </a:r>
            <a:r>
              <a:rPr lang="ru-RU" dirty="0" err="1"/>
              <a:t>найвідоміших</a:t>
            </a:r>
            <a:r>
              <a:rPr lang="ru-RU" dirty="0"/>
              <a:t> </a:t>
            </a:r>
            <a:r>
              <a:rPr lang="ru-RU" dirty="0" err="1"/>
              <a:t>українських</a:t>
            </a:r>
            <a:r>
              <a:rPr lang="ru-RU" dirty="0"/>
              <a:t> </a:t>
            </a:r>
            <a:r>
              <a:rPr lang="ru-RU" dirty="0" err="1"/>
              <a:t>балетів</a:t>
            </a:r>
            <a:r>
              <a:rPr lang="ru-RU" dirty="0"/>
              <a:t> є "Лебедине озеро", </a:t>
            </a:r>
            <a:r>
              <a:rPr lang="ru-RU" dirty="0" err="1"/>
              <a:t>який</a:t>
            </a:r>
            <a:r>
              <a:rPr lang="ru-RU" dirty="0"/>
              <a:t> став </a:t>
            </a:r>
            <a:r>
              <a:rPr lang="ru-RU" dirty="0" err="1"/>
              <a:t>класикою</a:t>
            </a:r>
            <a:r>
              <a:rPr lang="ru-RU" dirty="0"/>
              <a:t> </a:t>
            </a:r>
            <a:r>
              <a:rPr lang="ru-RU" dirty="0" err="1"/>
              <a:t>світового</a:t>
            </a:r>
            <a:r>
              <a:rPr lang="ru-RU" dirty="0"/>
              <a:t> балету.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Український</a:t>
            </a:r>
            <a:r>
              <a:rPr lang="ru-RU" dirty="0"/>
              <a:t> балет </a:t>
            </a:r>
            <a:r>
              <a:rPr lang="ru-RU" dirty="0" err="1"/>
              <a:t>відомий</a:t>
            </a:r>
            <a:r>
              <a:rPr lang="ru-RU" dirty="0"/>
              <a:t> </a:t>
            </a:r>
            <a:r>
              <a:rPr lang="ru-RU" dirty="0" err="1"/>
              <a:t>своїми</a:t>
            </a:r>
            <a:r>
              <a:rPr lang="ru-RU" dirty="0"/>
              <a:t> </a:t>
            </a:r>
            <a:r>
              <a:rPr lang="ru-RU" dirty="0" err="1"/>
              <a:t>традиційними</a:t>
            </a:r>
            <a:r>
              <a:rPr lang="ru-RU" dirty="0"/>
              <a:t> костюмами, </a:t>
            </a:r>
            <a:r>
              <a:rPr lang="ru-RU" dirty="0" err="1"/>
              <a:t>музикою</a:t>
            </a:r>
            <a:r>
              <a:rPr lang="ru-RU" dirty="0"/>
              <a:t> та </a:t>
            </a:r>
            <a:r>
              <a:rPr lang="ru-RU" dirty="0" err="1"/>
              <a:t>танцями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відображають</a:t>
            </a:r>
            <a:r>
              <a:rPr lang="ru-RU" dirty="0"/>
              <a:t> </a:t>
            </a:r>
            <a:r>
              <a:rPr lang="ru-RU" dirty="0" err="1"/>
              <a:t>національну</a:t>
            </a:r>
            <a:r>
              <a:rPr lang="ru-RU" dirty="0"/>
              <a:t> культуру та </a:t>
            </a:r>
            <a:r>
              <a:rPr lang="ru-RU" dirty="0" err="1"/>
              <a:t>історію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.</a:t>
            </a: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757C5A82-F372-4DFE-8465-6248E90F8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Вплив</a:t>
            </a:r>
            <a:r>
              <a:rPr lang="ru-RU" dirty="0"/>
              <a:t> </a:t>
            </a:r>
            <a:r>
              <a:rPr lang="ru-RU" dirty="0" err="1"/>
              <a:t>українського</a:t>
            </a:r>
            <a:r>
              <a:rPr lang="ru-RU" dirty="0"/>
              <a:t> балету на </a:t>
            </a:r>
            <a:r>
              <a:rPr lang="ru-RU" dirty="0" err="1"/>
              <a:t>світову</a:t>
            </a:r>
            <a:r>
              <a:rPr lang="ru-RU" dirty="0"/>
              <a:t> культуру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DFDD1E3-6B2E-400F-A0DA-823732EC73A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/>
          <a:srcRect l="1740" r="17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30532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Группа фламинго">
            <a:extLst>
              <a:ext uri="{FF2B5EF4-FFF2-40B4-BE49-F238E27FC236}">
                <a16:creationId xmlns:a16="http://schemas.microsoft.com/office/drawing/2014/main" id="{F1D32BEC-50C5-C300-985D-C4FDCCB8B9E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13" name="Подзаголовок 12">
            <a:extLst>
              <a:ext uri="{FF2B5EF4-FFF2-40B4-BE49-F238E27FC236}">
                <a16:creationId xmlns:a16="http://schemas.microsoft.com/office/drawing/2014/main" id="{33693D95-5724-F0FE-E4CC-0590AB45C9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uk-UA" sz="4000" dirty="0"/>
              <a:t>Дякую за увагу!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4946579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F5F2EB">
      <a:dk1>
        <a:srgbClr val="000000"/>
      </a:dk1>
      <a:lt1>
        <a:srgbClr val="FFFFFF"/>
      </a:lt1>
      <a:dk2>
        <a:srgbClr val="44546A"/>
      </a:dk2>
      <a:lt2>
        <a:srgbClr val="E7E4E6"/>
      </a:lt2>
      <a:accent1>
        <a:srgbClr val="D96564"/>
      </a:accent1>
      <a:accent2>
        <a:srgbClr val="108669"/>
      </a:accent2>
      <a:accent3>
        <a:srgbClr val="84B278"/>
      </a:accent3>
      <a:accent4>
        <a:srgbClr val="F5F2EB"/>
      </a:accent4>
      <a:accent5>
        <a:srgbClr val="E89284"/>
      </a:accent5>
      <a:accent6>
        <a:srgbClr val="004D1C"/>
      </a:accent6>
      <a:hlink>
        <a:srgbClr val="108669"/>
      </a:hlink>
      <a:folHlink>
        <a:srgbClr val="D96564"/>
      </a:folHlink>
    </a:clrScheme>
    <a:fontScheme name="Custom 38">
      <a:majorFont>
        <a:latin typeface="Posterama"/>
        <a:ea typeface=""/>
        <a:cs typeface=""/>
      </a:majorFont>
      <a:minorFont>
        <a:latin typeface="Georgia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8924120_TF11309028_Win32" id="{B9FCEB00-C39C-4440-B43E-5031190E9C27}" vid="{ECF7E512-EEE6-4DAB-ACC2-C2E72BCD8A68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494949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 2013–2022">
  <a:themeElements>
    <a:clrScheme name="Стандартная">
      <a:dk1>
        <a:sysClr val="windowText" lastClr="494949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5" ma:contentTypeDescription="Create a new document." ma:contentTypeScope="" ma:versionID="e02306daf00165b375dc6a58966960b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df88fb76bf5f555224557953949c1ec9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FFE8F7C-40E7-4230-B95E-A7E489894944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D453791F-F5A3-4DD5-A653-7AA42E82FCC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79A01C8-E43C-4B02-93C6-A94C3FE5F3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Оформление Перья</Template>
  <TotalTime>0</TotalTime>
  <Words>502</Words>
  <Application>Microsoft Office PowerPoint</Application>
  <PresentationFormat>Широкоэкранный</PresentationFormat>
  <Paragraphs>41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Calibri</vt:lpstr>
      <vt:lpstr>Courier New</vt:lpstr>
      <vt:lpstr>Georgia Pro</vt:lpstr>
      <vt:lpstr>Georgia Pro Light</vt:lpstr>
      <vt:lpstr>Posterama</vt:lpstr>
      <vt:lpstr>Тема Office</vt:lpstr>
      <vt:lpstr>Український балет</vt:lpstr>
      <vt:lpstr>Історія українського балету</vt:lpstr>
      <vt:lpstr>Найвідоміші українські балети</vt:lpstr>
      <vt:lpstr>Техніка українського балету</vt:lpstr>
      <vt:lpstr>Презентация PowerPoint</vt:lpstr>
      <vt:lpstr>Вплив українського балету на світову культуру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2023-11-24T21:18:34Z</dcterms:created>
  <dcterms:modified xsi:type="dcterms:W3CDTF">2023-12-04T09:32:15Z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