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77" r:id="rId5"/>
    <p:sldId id="259" r:id="rId6"/>
    <p:sldId id="260" r:id="rId7"/>
    <p:sldId id="262" r:id="rId8"/>
    <p:sldId id="278" r:id="rId9"/>
    <p:sldId id="283" r:id="rId10"/>
    <p:sldId id="267" r:id="rId11"/>
    <p:sldId id="279" r:id="rId12"/>
    <p:sldId id="280" r:id="rId13"/>
    <p:sldId id="263" r:id="rId14"/>
    <p:sldId id="281" r:id="rId15"/>
    <p:sldId id="284" r:id="rId16"/>
    <p:sldId id="285" r:id="rId17"/>
    <p:sldId id="282" r:id="rId18"/>
    <p:sldId id="268" r:id="rId19"/>
    <p:sldId id="272" r:id="rId20"/>
    <p:sldId id="273" r:id="rId21"/>
    <p:sldId id="276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62" y="1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image" Target="../media/image5.jp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image" Target="../media/image5.jpg"/><Relationship Id="rId4" Type="http://schemas.openxmlformats.org/officeDocument/2006/relationships/image" Target="../media/image22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image" Target="../media/image5.jp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image" Target="../media/image5.jpg"/><Relationship Id="rId4" Type="http://schemas.openxmlformats.org/officeDocument/2006/relationships/image" Target="../media/image2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34E2DD-FC7F-4553-A652-76E2D3AF3619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A32E8AAC-D1E5-41CD-8864-C62760C40095}">
      <dgm:prSet phldrT="[Текст]"/>
      <dgm:spPr/>
      <dgm:t>
        <a:bodyPr/>
        <a:lstStyle/>
        <a:p>
          <a:r>
            <a:rPr lang="uk-UA" dirty="0"/>
            <a:t>Лев Ревуцький «</a:t>
          </a:r>
          <a:r>
            <a:rPr lang="uk-UA" dirty="0" err="1"/>
            <a:t>Піня</a:t>
          </a:r>
          <a:r>
            <a:rPr lang="uk-UA" dirty="0"/>
            <a:t>»</a:t>
          </a:r>
          <a:endParaRPr lang="ru-RU" dirty="0"/>
        </a:p>
      </dgm:t>
    </dgm:pt>
    <dgm:pt modelId="{929E5694-8965-4B87-AEFE-590C3C1C920E}" type="parTrans" cxnId="{E2AF9682-92E5-4AA9-9B53-1AEBDAF25534}">
      <dgm:prSet/>
      <dgm:spPr/>
      <dgm:t>
        <a:bodyPr/>
        <a:lstStyle/>
        <a:p>
          <a:endParaRPr lang="ru-RU"/>
        </a:p>
      </dgm:t>
    </dgm:pt>
    <dgm:pt modelId="{C08BD05D-B186-418A-B244-5E8C50DF288C}" type="sibTrans" cxnId="{E2AF9682-92E5-4AA9-9B53-1AEBDAF25534}">
      <dgm:prSet/>
      <dgm:spPr/>
      <dgm:t>
        <a:bodyPr/>
        <a:lstStyle/>
        <a:p>
          <a:endParaRPr lang="ru-RU"/>
        </a:p>
      </dgm:t>
    </dgm:pt>
    <dgm:pt modelId="{68B8F040-981B-4AE4-8307-47CA7C6405A6}">
      <dgm:prSet phldrT="[Текст]"/>
      <dgm:spPr/>
      <dgm:t>
        <a:bodyPr/>
        <a:lstStyle/>
        <a:p>
          <a:r>
            <a:rPr lang="uk-UA" dirty="0"/>
            <a:t>Густав </a:t>
          </a:r>
          <a:r>
            <a:rPr lang="uk-UA" dirty="0" err="1"/>
            <a:t>Малер</a:t>
          </a:r>
          <a:r>
            <a:rPr lang="uk-UA" dirty="0"/>
            <a:t> Симфонія №1 ре мажор 3 частина</a:t>
          </a:r>
          <a:endParaRPr lang="ru-RU" dirty="0"/>
        </a:p>
      </dgm:t>
    </dgm:pt>
    <dgm:pt modelId="{7D6B1951-7463-417E-A91D-231F0E2378C5}" type="parTrans" cxnId="{F87AEA7A-26F4-4EF4-B356-2C97F05B9B24}">
      <dgm:prSet/>
      <dgm:spPr/>
      <dgm:t>
        <a:bodyPr/>
        <a:lstStyle/>
        <a:p>
          <a:endParaRPr lang="ru-RU"/>
        </a:p>
      </dgm:t>
    </dgm:pt>
    <dgm:pt modelId="{60C8B2C5-CBB3-495D-8E82-F37ED9280E4D}" type="sibTrans" cxnId="{F87AEA7A-26F4-4EF4-B356-2C97F05B9B24}">
      <dgm:prSet/>
      <dgm:spPr/>
      <dgm:t>
        <a:bodyPr/>
        <a:lstStyle/>
        <a:p>
          <a:endParaRPr lang="ru-RU"/>
        </a:p>
      </dgm:t>
    </dgm:pt>
    <dgm:pt modelId="{B536455B-BAC6-415E-9634-68A984DF1D2D}">
      <dgm:prSet phldrT="[Текст]"/>
      <dgm:spPr/>
      <dgm:t>
        <a:bodyPr/>
        <a:lstStyle/>
        <a:p>
          <a:r>
            <a:rPr lang="uk-UA" dirty="0"/>
            <a:t>Українська народна пісня «Од Києва до Лубен</a:t>
          </a:r>
          <a:endParaRPr lang="ru-RU" dirty="0"/>
        </a:p>
      </dgm:t>
    </dgm:pt>
    <dgm:pt modelId="{0330A429-6C92-4EE1-BFBC-CB09479DCD55}" type="parTrans" cxnId="{98D47782-BCAA-436B-B624-15B6C923DC42}">
      <dgm:prSet/>
      <dgm:spPr/>
      <dgm:t>
        <a:bodyPr/>
        <a:lstStyle/>
        <a:p>
          <a:endParaRPr lang="ru-RU"/>
        </a:p>
      </dgm:t>
    </dgm:pt>
    <dgm:pt modelId="{9C9D6C10-8C2D-4FC2-8017-97581A124584}" type="sibTrans" cxnId="{98D47782-BCAA-436B-B624-15B6C923DC42}">
      <dgm:prSet/>
      <dgm:spPr/>
      <dgm:t>
        <a:bodyPr/>
        <a:lstStyle/>
        <a:p>
          <a:endParaRPr lang="ru-RU"/>
        </a:p>
      </dgm:t>
    </dgm:pt>
    <dgm:pt modelId="{470C6112-9B4A-4FCF-A552-C71D245A027A}" type="pres">
      <dgm:prSet presAssocID="{F634E2DD-FC7F-4553-A652-76E2D3AF3619}" presName="linearFlow" presStyleCnt="0">
        <dgm:presLayoutVars>
          <dgm:dir/>
          <dgm:resizeHandles val="exact"/>
        </dgm:presLayoutVars>
      </dgm:prSet>
      <dgm:spPr/>
    </dgm:pt>
    <dgm:pt modelId="{5D0B3EB2-14F7-4EF8-AF0C-F6B49AE532CA}" type="pres">
      <dgm:prSet presAssocID="{A32E8AAC-D1E5-41CD-8864-C62760C40095}" presName="composite" presStyleCnt="0"/>
      <dgm:spPr/>
    </dgm:pt>
    <dgm:pt modelId="{B017A00D-B742-4D79-A76C-844F83D7274F}" type="pres">
      <dgm:prSet presAssocID="{A32E8AAC-D1E5-41CD-8864-C62760C40095}" presName="imgShp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</dgm:spPr>
    </dgm:pt>
    <dgm:pt modelId="{F3A45A83-740F-4B2A-A58A-30FAB4025B73}" type="pres">
      <dgm:prSet presAssocID="{A32E8AAC-D1E5-41CD-8864-C62760C40095}" presName="txShp" presStyleLbl="node1" presStyleIdx="0" presStyleCnt="3" custLinFactNeighborX="3001" custLinFactNeighborY="4558">
        <dgm:presLayoutVars>
          <dgm:bulletEnabled val="1"/>
        </dgm:presLayoutVars>
      </dgm:prSet>
      <dgm:spPr/>
    </dgm:pt>
    <dgm:pt modelId="{4A85F417-CBC5-48DD-9C98-95E310D1B233}" type="pres">
      <dgm:prSet presAssocID="{C08BD05D-B186-418A-B244-5E8C50DF288C}" presName="spacing" presStyleCnt="0"/>
      <dgm:spPr/>
    </dgm:pt>
    <dgm:pt modelId="{DDD09E63-E36F-41C4-AB6B-C587D237E91F}" type="pres">
      <dgm:prSet presAssocID="{68B8F040-981B-4AE4-8307-47CA7C6405A6}" presName="composite" presStyleCnt="0"/>
      <dgm:spPr/>
    </dgm:pt>
    <dgm:pt modelId="{ED554642-624C-44E0-8FD8-AA3FDEC5F6A7}" type="pres">
      <dgm:prSet presAssocID="{68B8F040-981B-4AE4-8307-47CA7C6405A6}" presName="imgShp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4000" r="-34000"/>
          </a:stretch>
        </a:blipFill>
      </dgm:spPr>
    </dgm:pt>
    <dgm:pt modelId="{3AA08B42-9CEB-4EC7-A32E-63B879512097}" type="pres">
      <dgm:prSet presAssocID="{68B8F040-981B-4AE4-8307-47CA7C6405A6}" presName="txShp" presStyleLbl="node1" presStyleIdx="1" presStyleCnt="3">
        <dgm:presLayoutVars>
          <dgm:bulletEnabled val="1"/>
        </dgm:presLayoutVars>
      </dgm:prSet>
      <dgm:spPr/>
    </dgm:pt>
    <dgm:pt modelId="{DE1E636F-C7D0-47EA-AFE7-976103858007}" type="pres">
      <dgm:prSet presAssocID="{60C8B2C5-CBB3-495D-8E82-F37ED9280E4D}" presName="spacing" presStyleCnt="0"/>
      <dgm:spPr/>
    </dgm:pt>
    <dgm:pt modelId="{9D831C81-8105-4FA5-9365-8C004CDBA9FD}" type="pres">
      <dgm:prSet presAssocID="{B536455B-BAC6-415E-9634-68A984DF1D2D}" presName="composite" presStyleCnt="0"/>
      <dgm:spPr/>
    </dgm:pt>
    <dgm:pt modelId="{7731887F-707A-4E6A-B849-9DBCC0381C43}" type="pres">
      <dgm:prSet presAssocID="{B536455B-BAC6-415E-9634-68A984DF1D2D}" presName="imgShp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</dgm:spPr>
    </dgm:pt>
    <dgm:pt modelId="{C13F833C-4551-4B48-90DF-FB933C94C6B2}" type="pres">
      <dgm:prSet presAssocID="{B536455B-BAC6-415E-9634-68A984DF1D2D}" presName="txShp" presStyleLbl="node1" presStyleIdx="2" presStyleCnt="3" custLinFactNeighborX="-1015" custLinFactNeighborY="-3105">
        <dgm:presLayoutVars>
          <dgm:bulletEnabled val="1"/>
        </dgm:presLayoutVars>
      </dgm:prSet>
      <dgm:spPr/>
    </dgm:pt>
  </dgm:ptLst>
  <dgm:cxnLst>
    <dgm:cxn modelId="{3D9ED63B-41DE-435E-B2FC-BDA6D377D5A7}" type="presOf" srcId="{68B8F040-981B-4AE4-8307-47CA7C6405A6}" destId="{3AA08B42-9CEB-4EC7-A32E-63B879512097}" srcOrd="0" destOrd="0" presId="urn:microsoft.com/office/officeart/2005/8/layout/vList3"/>
    <dgm:cxn modelId="{869D965F-EE2A-499F-A058-627FC0CEFCDB}" type="presOf" srcId="{A32E8AAC-D1E5-41CD-8864-C62760C40095}" destId="{F3A45A83-740F-4B2A-A58A-30FAB4025B73}" srcOrd="0" destOrd="0" presId="urn:microsoft.com/office/officeart/2005/8/layout/vList3"/>
    <dgm:cxn modelId="{F87AEA7A-26F4-4EF4-B356-2C97F05B9B24}" srcId="{F634E2DD-FC7F-4553-A652-76E2D3AF3619}" destId="{68B8F040-981B-4AE4-8307-47CA7C6405A6}" srcOrd="1" destOrd="0" parTransId="{7D6B1951-7463-417E-A91D-231F0E2378C5}" sibTransId="{60C8B2C5-CBB3-495D-8E82-F37ED9280E4D}"/>
    <dgm:cxn modelId="{98D47782-BCAA-436B-B624-15B6C923DC42}" srcId="{F634E2DD-FC7F-4553-A652-76E2D3AF3619}" destId="{B536455B-BAC6-415E-9634-68A984DF1D2D}" srcOrd="2" destOrd="0" parTransId="{0330A429-6C92-4EE1-BFBC-CB09479DCD55}" sibTransId="{9C9D6C10-8C2D-4FC2-8017-97581A124584}"/>
    <dgm:cxn modelId="{E2AF9682-92E5-4AA9-9B53-1AEBDAF25534}" srcId="{F634E2DD-FC7F-4553-A652-76E2D3AF3619}" destId="{A32E8AAC-D1E5-41CD-8864-C62760C40095}" srcOrd="0" destOrd="0" parTransId="{929E5694-8965-4B87-AEFE-590C3C1C920E}" sibTransId="{C08BD05D-B186-418A-B244-5E8C50DF288C}"/>
    <dgm:cxn modelId="{733B8ACF-8A25-4F4C-BA08-5DD9FED431AE}" type="presOf" srcId="{B536455B-BAC6-415E-9634-68A984DF1D2D}" destId="{C13F833C-4551-4B48-90DF-FB933C94C6B2}" srcOrd="0" destOrd="0" presId="urn:microsoft.com/office/officeart/2005/8/layout/vList3"/>
    <dgm:cxn modelId="{44545ED9-9972-4B47-AC65-56044B414F54}" type="presOf" srcId="{F634E2DD-FC7F-4553-A652-76E2D3AF3619}" destId="{470C6112-9B4A-4FCF-A552-C71D245A027A}" srcOrd="0" destOrd="0" presId="urn:microsoft.com/office/officeart/2005/8/layout/vList3"/>
    <dgm:cxn modelId="{6A361019-9987-497E-A370-91930E718CEF}" type="presParOf" srcId="{470C6112-9B4A-4FCF-A552-C71D245A027A}" destId="{5D0B3EB2-14F7-4EF8-AF0C-F6B49AE532CA}" srcOrd="0" destOrd="0" presId="urn:microsoft.com/office/officeart/2005/8/layout/vList3"/>
    <dgm:cxn modelId="{56B96382-12AD-44C4-8016-FA4E269A4832}" type="presParOf" srcId="{5D0B3EB2-14F7-4EF8-AF0C-F6B49AE532CA}" destId="{B017A00D-B742-4D79-A76C-844F83D7274F}" srcOrd="0" destOrd="0" presId="urn:microsoft.com/office/officeart/2005/8/layout/vList3"/>
    <dgm:cxn modelId="{916772A7-3692-4903-A225-62A8C568CDBF}" type="presParOf" srcId="{5D0B3EB2-14F7-4EF8-AF0C-F6B49AE532CA}" destId="{F3A45A83-740F-4B2A-A58A-30FAB4025B73}" srcOrd="1" destOrd="0" presId="urn:microsoft.com/office/officeart/2005/8/layout/vList3"/>
    <dgm:cxn modelId="{D19BC34F-80BB-4B64-86E5-3FC13E21C1E5}" type="presParOf" srcId="{470C6112-9B4A-4FCF-A552-C71D245A027A}" destId="{4A85F417-CBC5-48DD-9C98-95E310D1B233}" srcOrd="1" destOrd="0" presId="urn:microsoft.com/office/officeart/2005/8/layout/vList3"/>
    <dgm:cxn modelId="{9A11EFAD-0B00-4FF8-AAC6-7EB3713BF4CC}" type="presParOf" srcId="{470C6112-9B4A-4FCF-A552-C71D245A027A}" destId="{DDD09E63-E36F-41C4-AB6B-C587D237E91F}" srcOrd="2" destOrd="0" presId="urn:microsoft.com/office/officeart/2005/8/layout/vList3"/>
    <dgm:cxn modelId="{114B0EF5-4AC6-4BBC-B28F-D5BD41EC9051}" type="presParOf" srcId="{DDD09E63-E36F-41C4-AB6B-C587D237E91F}" destId="{ED554642-624C-44E0-8FD8-AA3FDEC5F6A7}" srcOrd="0" destOrd="0" presId="urn:microsoft.com/office/officeart/2005/8/layout/vList3"/>
    <dgm:cxn modelId="{87D387F3-E0F2-411A-A243-8EE55D6581AD}" type="presParOf" srcId="{DDD09E63-E36F-41C4-AB6B-C587D237E91F}" destId="{3AA08B42-9CEB-4EC7-A32E-63B879512097}" srcOrd="1" destOrd="0" presId="urn:microsoft.com/office/officeart/2005/8/layout/vList3"/>
    <dgm:cxn modelId="{7F7F22BA-6BFE-4421-A778-2B2C679E01A4}" type="presParOf" srcId="{470C6112-9B4A-4FCF-A552-C71D245A027A}" destId="{DE1E636F-C7D0-47EA-AFE7-976103858007}" srcOrd="3" destOrd="0" presId="urn:microsoft.com/office/officeart/2005/8/layout/vList3"/>
    <dgm:cxn modelId="{188F6EA1-71D9-4DB4-957A-E8BF201092A7}" type="presParOf" srcId="{470C6112-9B4A-4FCF-A552-C71D245A027A}" destId="{9D831C81-8105-4FA5-9365-8C004CDBA9FD}" srcOrd="4" destOrd="0" presId="urn:microsoft.com/office/officeart/2005/8/layout/vList3"/>
    <dgm:cxn modelId="{9D6D552F-1930-4FB1-8056-BD46ABF3C96F}" type="presParOf" srcId="{9D831C81-8105-4FA5-9365-8C004CDBA9FD}" destId="{7731887F-707A-4E6A-B849-9DBCC0381C43}" srcOrd="0" destOrd="0" presId="urn:microsoft.com/office/officeart/2005/8/layout/vList3"/>
    <dgm:cxn modelId="{C0FFA86F-9E8F-4CFD-AB69-A14DE87AA11E}" type="presParOf" srcId="{9D831C81-8105-4FA5-9365-8C004CDBA9FD}" destId="{C13F833C-4551-4B48-90DF-FB933C94C6B2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75CFA4-3504-409C-AB67-5DA737F542E2}" type="doc">
      <dgm:prSet loTypeId="urn:microsoft.com/office/officeart/2005/8/layout/cycle5" loCatId="cycle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6465F59E-A9C3-44DC-B83B-46F5949665EC}">
      <dgm:prSet phldrT="[Текст]"/>
      <dgm:spPr/>
      <dgm:t>
        <a:bodyPr/>
        <a:lstStyle/>
        <a:p>
          <a:r>
            <a:rPr lang="ru-RU" dirty="0"/>
            <a:t>Лад</a:t>
          </a:r>
        </a:p>
      </dgm:t>
    </dgm:pt>
    <dgm:pt modelId="{FE359F99-A1D7-4A9C-80F2-FEE2B73CB001}" type="parTrans" cxnId="{6D7662EB-324D-4C95-8D61-AF113E9B7645}">
      <dgm:prSet/>
      <dgm:spPr/>
      <dgm:t>
        <a:bodyPr/>
        <a:lstStyle/>
        <a:p>
          <a:endParaRPr lang="ru-RU"/>
        </a:p>
      </dgm:t>
    </dgm:pt>
    <dgm:pt modelId="{F86649F8-9E50-4413-9C2F-F3FE8E878BBD}" type="sibTrans" cxnId="{6D7662EB-324D-4C95-8D61-AF113E9B7645}">
      <dgm:prSet/>
      <dgm:spPr/>
      <dgm:t>
        <a:bodyPr/>
        <a:lstStyle/>
        <a:p>
          <a:endParaRPr lang="ru-RU"/>
        </a:p>
      </dgm:t>
    </dgm:pt>
    <dgm:pt modelId="{7A7F9755-8DB7-4DF4-AF79-9E965815BDB8}">
      <dgm:prSet phldrT="[Текст]"/>
      <dgm:spPr/>
      <dgm:t>
        <a:bodyPr/>
        <a:lstStyle/>
        <a:p>
          <a:r>
            <a:rPr lang="ru-RU" dirty="0" err="1"/>
            <a:t>Темб</a:t>
          </a:r>
          <a:endParaRPr lang="ru-RU" dirty="0"/>
        </a:p>
      </dgm:t>
    </dgm:pt>
    <dgm:pt modelId="{4BD96021-FB9D-43A6-9413-576BFB1149F8}" type="parTrans" cxnId="{18AE8222-E275-45D2-97FA-2C48C8FFCAEE}">
      <dgm:prSet/>
      <dgm:spPr/>
      <dgm:t>
        <a:bodyPr/>
        <a:lstStyle/>
        <a:p>
          <a:endParaRPr lang="ru-RU"/>
        </a:p>
      </dgm:t>
    </dgm:pt>
    <dgm:pt modelId="{40896E3F-9556-4C7A-ADBA-E8FD4A366DA4}" type="sibTrans" cxnId="{18AE8222-E275-45D2-97FA-2C48C8FFCAEE}">
      <dgm:prSet/>
      <dgm:spPr/>
      <dgm:t>
        <a:bodyPr/>
        <a:lstStyle/>
        <a:p>
          <a:endParaRPr lang="ru-RU"/>
        </a:p>
      </dgm:t>
    </dgm:pt>
    <dgm:pt modelId="{E0679D0A-F735-4EF7-A6A7-49D3B0F6FCEA}">
      <dgm:prSet phldrT="[Текст]"/>
      <dgm:spPr/>
      <dgm:t>
        <a:bodyPr/>
        <a:lstStyle/>
        <a:p>
          <a:r>
            <a:rPr lang="ru-RU" dirty="0"/>
            <a:t>Темп</a:t>
          </a:r>
        </a:p>
      </dgm:t>
    </dgm:pt>
    <dgm:pt modelId="{830D69D7-7933-4494-AAA2-47E836CEAB04}" type="parTrans" cxnId="{597F34CC-3919-485B-8959-C48E9B20A6FD}">
      <dgm:prSet/>
      <dgm:spPr/>
      <dgm:t>
        <a:bodyPr/>
        <a:lstStyle/>
        <a:p>
          <a:endParaRPr lang="ru-RU"/>
        </a:p>
      </dgm:t>
    </dgm:pt>
    <dgm:pt modelId="{45AB338A-AD8D-4FCF-B558-D4FBBF3D7704}" type="sibTrans" cxnId="{597F34CC-3919-485B-8959-C48E9B20A6FD}">
      <dgm:prSet/>
      <dgm:spPr/>
      <dgm:t>
        <a:bodyPr/>
        <a:lstStyle/>
        <a:p>
          <a:endParaRPr lang="ru-RU"/>
        </a:p>
      </dgm:t>
    </dgm:pt>
    <dgm:pt modelId="{FA54599A-FE4F-48C3-BBCE-B71D5D88593A}">
      <dgm:prSet phldrT="[Текст]"/>
      <dgm:spPr/>
      <dgm:t>
        <a:bodyPr/>
        <a:lstStyle/>
        <a:p>
          <a:r>
            <a:rPr lang="ru-RU" dirty="0" err="1"/>
            <a:t>Рег</a:t>
          </a:r>
          <a:r>
            <a:rPr lang="uk-UA" dirty="0" err="1"/>
            <a:t>істр</a:t>
          </a:r>
          <a:endParaRPr lang="ru-RU" dirty="0"/>
        </a:p>
      </dgm:t>
    </dgm:pt>
    <dgm:pt modelId="{9BD51615-AC72-400E-85A6-087E1C5F3C87}" type="parTrans" cxnId="{18D40E7E-C77E-42D7-BE1D-3DD295B4B0FE}">
      <dgm:prSet/>
      <dgm:spPr/>
      <dgm:t>
        <a:bodyPr/>
        <a:lstStyle/>
        <a:p>
          <a:endParaRPr lang="ru-RU"/>
        </a:p>
      </dgm:t>
    </dgm:pt>
    <dgm:pt modelId="{9493AA74-FA92-4973-908A-7287EE232577}" type="sibTrans" cxnId="{18D40E7E-C77E-42D7-BE1D-3DD295B4B0FE}">
      <dgm:prSet/>
      <dgm:spPr/>
      <dgm:t>
        <a:bodyPr/>
        <a:lstStyle/>
        <a:p>
          <a:endParaRPr lang="ru-RU"/>
        </a:p>
      </dgm:t>
    </dgm:pt>
    <dgm:pt modelId="{91778BA4-6627-4DB8-8A17-18B6BC5A150A}">
      <dgm:prSet phldrT="[Текст]"/>
      <dgm:spPr/>
      <dgm:t>
        <a:bodyPr/>
        <a:lstStyle/>
        <a:p>
          <a:r>
            <a:rPr lang="uk-UA" dirty="0"/>
            <a:t>Динаміка</a:t>
          </a:r>
          <a:endParaRPr lang="ru-RU" dirty="0"/>
        </a:p>
      </dgm:t>
    </dgm:pt>
    <dgm:pt modelId="{DD731F81-ABD0-4246-A31F-DDF6BD6A049C}" type="parTrans" cxnId="{5C3013BB-CC9B-4D49-A239-2AD810C59B0B}">
      <dgm:prSet/>
      <dgm:spPr/>
      <dgm:t>
        <a:bodyPr/>
        <a:lstStyle/>
        <a:p>
          <a:endParaRPr lang="ru-RU"/>
        </a:p>
      </dgm:t>
    </dgm:pt>
    <dgm:pt modelId="{4D5D1CAD-3666-44EF-87DD-53E6C9AFBAA2}" type="sibTrans" cxnId="{5C3013BB-CC9B-4D49-A239-2AD810C59B0B}">
      <dgm:prSet/>
      <dgm:spPr/>
      <dgm:t>
        <a:bodyPr/>
        <a:lstStyle/>
        <a:p>
          <a:endParaRPr lang="ru-RU"/>
        </a:p>
      </dgm:t>
    </dgm:pt>
    <dgm:pt modelId="{D8913BD7-5B2F-48C2-8D94-CE75D7ACC7C9}" type="pres">
      <dgm:prSet presAssocID="{0C75CFA4-3504-409C-AB67-5DA737F542E2}" presName="cycle" presStyleCnt="0">
        <dgm:presLayoutVars>
          <dgm:dir/>
          <dgm:resizeHandles val="exact"/>
        </dgm:presLayoutVars>
      </dgm:prSet>
      <dgm:spPr/>
    </dgm:pt>
    <dgm:pt modelId="{D99D2B3B-D5A0-4931-9C25-F3850A8FCBE1}" type="pres">
      <dgm:prSet presAssocID="{6465F59E-A9C3-44DC-B83B-46F5949665EC}" presName="node" presStyleLbl="node1" presStyleIdx="0" presStyleCnt="5">
        <dgm:presLayoutVars>
          <dgm:bulletEnabled val="1"/>
        </dgm:presLayoutVars>
      </dgm:prSet>
      <dgm:spPr/>
    </dgm:pt>
    <dgm:pt modelId="{363ABF57-3F3A-40E2-9A67-081B50A9BB11}" type="pres">
      <dgm:prSet presAssocID="{6465F59E-A9C3-44DC-B83B-46F5949665EC}" presName="spNode" presStyleCnt="0"/>
      <dgm:spPr/>
    </dgm:pt>
    <dgm:pt modelId="{2201559F-B832-4598-AF9B-A02E687AB705}" type="pres">
      <dgm:prSet presAssocID="{F86649F8-9E50-4413-9C2F-F3FE8E878BBD}" presName="sibTrans" presStyleLbl="sibTrans1D1" presStyleIdx="0" presStyleCnt="5"/>
      <dgm:spPr/>
    </dgm:pt>
    <dgm:pt modelId="{7C47E5E0-03A5-4110-B2B8-346044D15602}" type="pres">
      <dgm:prSet presAssocID="{7A7F9755-8DB7-4DF4-AF79-9E965815BDB8}" presName="node" presStyleLbl="node1" presStyleIdx="1" presStyleCnt="5">
        <dgm:presLayoutVars>
          <dgm:bulletEnabled val="1"/>
        </dgm:presLayoutVars>
      </dgm:prSet>
      <dgm:spPr/>
    </dgm:pt>
    <dgm:pt modelId="{D899A425-C3C2-4D23-9402-333A12B3DB28}" type="pres">
      <dgm:prSet presAssocID="{7A7F9755-8DB7-4DF4-AF79-9E965815BDB8}" presName="spNode" presStyleCnt="0"/>
      <dgm:spPr/>
    </dgm:pt>
    <dgm:pt modelId="{A83275FA-BB87-4030-9F83-C0229772F459}" type="pres">
      <dgm:prSet presAssocID="{40896E3F-9556-4C7A-ADBA-E8FD4A366DA4}" presName="sibTrans" presStyleLbl="sibTrans1D1" presStyleIdx="1" presStyleCnt="5"/>
      <dgm:spPr/>
    </dgm:pt>
    <dgm:pt modelId="{3A376AFC-6562-4FE1-9552-650CA6E007BD}" type="pres">
      <dgm:prSet presAssocID="{E0679D0A-F735-4EF7-A6A7-49D3B0F6FCEA}" presName="node" presStyleLbl="node1" presStyleIdx="2" presStyleCnt="5">
        <dgm:presLayoutVars>
          <dgm:bulletEnabled val="1"/>
        </dgm:presLayoutVars>
      </dgm:prSet>
      <dgm:spPr/>
    </dgm:pt>
    <dgm:pt modelId="{FCD05AA2-EA1D-4207-BE73-0E4D5498E516}" type="pres">
      <dgm:prSet presAssocID="{E0679D0A-F735-4EF7-A6A7-49D3B0F6FCEA}" presName="spNode" presStyleCnt="0"/>
      <dgm:spPr/>
    </dgm:pt>
    <dgm:pt modelId="{F8D64D16-0B7C-41D7-BCCE-F405B67CDEA9}" type="pres">
      <dgm:prSet presAssocID="{45AB338A-AD8D-4FCF-B558-D4FBBF3D7704}" presName="sibTrans" presStyleLbl="sibTrans1D1" presStyleIdx="2" presStyleCnt="5"/>
      <dgm:spPr/>
    </dgm:pt>
    <dgm:pt modelId="{5A8DB355-EFDF-4FC0-A9D0-84C25B6C79FE}" type="pres">
      <dgm:prSet presAssocID="{FA54599A-FE4F-48C3-BBCE-B71D5D88593A}" presName="node" presStyleLbl="node1" presStyleIdx="3" presStyleCnt="5">
        <dgm:presLayoutVars>
          <dgm:bulletEnabled val="1"/>
        </dgm:presLayoutVars>
      </dgm:prSet>
      <dgm:spPr/>
    </dgm:pt>
    <dgm:pt modelId="{5246A2F0-6142-4742-B2F2-2B9D70617AAC}" type="pres">
      <dgm:prSet presAssocID="{FA54599A-FE4F-48C3-BBCE-B71D5D88593A}" presName="spNode" presStyleCnt="0"/>
      <dgm:spPr/>
    </dgm:pt>
    <dgm:pt modelId="{6BED9511-AEF1-4568-AD65-FEEE14DE3615}" type="pres">
      <dgm:prSet presAssocID="{9493AA74-FA92-4973-908A-7287EE232577}" presName="sibTrans" presStyleLbl="sibTrans1D1" presStyleIdx="3" presStyleCnt="5"/>
      <dgm:spPr/>
    </dgm:pt>
    <dgm:pt modelId="{95DA3A08-F847-44E9-9393-4599C455DDE7}" type="pres">
      <dgm:prSet presAssocID="{91778BA4-6627-4DB8-8A17-18B6BC5A150A}" presName="node" presStyleLbl="node1" presStyleIdx="4" presStyleCnt="5">
        <dgm:presLayoutVars>
          <dgm:bulletEnabled val="1"/>
        </dgm:presLayoutVars>
      </dgm:prSet>
      <dgm:spPr/>
    </dgm:pt>
    <dgm:pt modelId="{468E22DA-E1C6-4871-8CA1-2AB1ADA7AD89}" type="pres">
      <dgm:prSet presAssocID="{91778BA4-6627-4DB8-8A17-18B6BC5A150A}" presName="spNode" presStyleCnt="0"/>
      <dgm:spPr/>
    </dgm:pt>
    <dgm:pt modelId="{13A4026D-5DD1-4443-9ED6-44675FCE84F7}" type="pres">
      <dgm:prSet presAssocID="{4D5D1CAD-3666-44EF-87DD-53E6C9AFBAA2}" presName="sibTrans" presStyleLbl="sibTrans1D1" presStyleIdx="4" presStyleCnt="5"/>
      <dgm:spPr/>
    </dgm:pt>
  </dgm:ptLst>
  <dgm:cxnLst>
    <dgm:cxn modelId="{5D2E950B-0325-4A99-8D4F-9A58A54D9038}" type="presOf" srcId="{E0679D0A-F735-4EF7-A6A7-49D3B0F6FCEA}" destId="{3A376AFC-6562-4FE1-9552-650CA6E007BD}" srcOrd="0" destOrd="0" presId="urn:microsoft.com/office/officeart/2005/8/layout/cycle5"/>
    <dgm:cxn modelId="{424BE40B-8E5B-4FC8-BC44-A069471D0103}" type="presOf" srcId="{45AB338A-AD8D-4FCF-B558-D4FBBF3D7704}" destId="{F8D64D16-0B7C-41D7-BCCE-F405B67CDEA9}" srcOrd="0" destOrd="0" presId="urn:microsoft.com/office/officeart/2005/8/layout/cycle5"/>
    <dgm:cxn modelId="{B25A4A1D-3117-4B4E-8B3C-0BDB537512FB}" type="presOf" srcId="{0C75CFA4-3504-409C-AB67-5DA737F542E2}" destId="{D8913BD7-5B2F-48C2-8D94-CE75D7ACC7C9}" srcOrd="0" destOrd="0" presId="urn:microsoft.com/office/officeart/2005/8/layout/cycle5"/>
    <dgm:cxn modelId="{18AE8222-E275-45D2-97FA-2C48C8FFCAEE}" srcId="{0C75CFA4-3504-409C-AB67-5DA737F542E2}" destId="{7A7F9755-8DB7-4DF4-AF79-9E965815BDB8}" srcOrd="1" destOrd="0" parTransId="{4BD96021-FB9D-43A6-9413-576BFB1149F8}" sibTransId="{40896E3F-9556-4C7A-ADBA-E8FD4A366DA4}"/>
    <dgm:cxn modelId="{1A2FB535-88EA-4767-9C0C-D0CE6CAC67FE}" type="presOf" srcId="{7A7F9755-8DB7-4DF4-AF79-9E965815BDB8}" destId="{7C47E5E0-03A5-4110-B2B8-346044D15602}" srcOrd="0" destOrd="0" presId="urn:microsoft.com/office/officeart/2005/8/layout/cycle5"/>
    <dgm:cxn modelId="{C60ED555-11AF-48DE-A7C6-10CC7594B3A3}" type="presOf" srcId="{FA54599A-FE4F-48C3-BBCE-B71D5D88593A}" destId="{5A8DB355-EFDF-4FC0-A9D0-84C25B6C79FE}" srcOrd="0" destOrd="0" presId="urn:microsoft.com/office/officeart/2005/8/layout/cycle5"/>
    <dgm:cxn modelId="{2CC8135A-5590-43D7-8305-DA9C29BC6143}" type="presOf" srcId="{4D5D1CAD-3666-44EF-87DD-53E6C9AFBAA2}" destId="{13A4026D-5DD1-4443-9ED6-44675FCE84F7}" srcOrd="0" destOrd="0" presId="urn:microsoft.com/office/officeart/2005/8/layout/cycle5"/>
    <dgm:cxn modelId="{18D40E7E-C77E-42D7-BE1D-3DD295B4B0FE}" srcId="{0C75CFA4-3504-409C-AB67-5DA737F542E2}" destId="{FA54599A-FE4F-48C3-BBCE-B71D5D88593A}" srcOrd="3" destOrd="0" parTransId="{9BD51615-AC72-400E-85A6-087E1C5F3C87}" sibTransId="{9493AA74-FA92-4973-908A-7287EE232577}"/>
    <dgm:cxn modelId="{878E887E-0D44-4B2C-BCB3-5C389B93A800}" type="presOf" srcId="{9493AA74-FA92-4973-908A-7287EE232577}" destId="{6BED9511-AEF1-4568-AD65-FEEE14DE3615}" srcOrd="0" destOrd="0" presId="urn:microsoft.com/office/officeart/2005/8/layout/cycle5"/>
    <dgm:cxn modelId="{5409D889-A542-4675-BB0E-1F7DBBE39BC8}" type="presOf" srcId="{6465F59E-A9C3-44DC-B83B-46F5949665EC}" destId="{D99D2B3B-D5A0-4931-9C25-F3850A8FCBE1}" srcOrd="0" destOrd="0" presId="urn:microsoft.com/office/officeart/2005/8/layout/cycle5"/>
    <dgm:cxn modelId="{6FE33A9A-699F-4854-8054-7E649892DC49}" type="presOf" srcId="{40896E3F-9556-4C7A-ADBA-E8FD4A366DA4}" destId="{A83275FA-BB87-4030-9F83-C0229772F459}" srcOrd="0" destOrd="0" presId="urn:microsoft.com/office/officeart/2005/8/layout/cycle5"/>
    <dgm:cxn modelId="{5C3013BB-CC9B-4D49-A239-2AD810C59B0B}" srcId="{0C75CFA4-3504-409C-AB67-5DA737F542E2}" destId="{91778BA4-6627-4DB8-8A17-18B6BC5A150A}" srcOrd="4" destOrd="0" parTransId="{DD731F81-ABD0-4246-A31F-DDF6BD6A049C}" sibTransId="{4D5D1CAD-3666-44EF-87DD-53E6C9AFBAA2}"/>
    <dgm:cxn modelId="{597F34CC-3919-485B-8959-C48E9B20A6FD}" srcId="{0C75CFA4-3504-409C-AB67-5DA737F542E2}" destId="{E0679D0A-F735-4EF7-A6A7-49D3B0F6FCEA}" srcOrd="2" destOrd="0" parTransId="{830D69D7-7933-4494-AAA2-47E836CEAB04}" sibTransId="{45AB338A-AD8D-4FCF-B558-D4FBBF3D7704}"/>
    <dgm:cxn modelId="{92DE59CF-DE73-48A0-B80A-6A247565F3DC}" type="presOf" srcId="{91778BA4-6627-4DB8-8A17-18B6BC5A150A}" destId="{95DA3A08-F847-44E9-9393-4599C455DDE7}" srcOrd="0" destOrd="0" presId="urn:microsoft.com/office/officeart/2005/8/layout/cycle5"/>
    <dgm:cxn modelId="{6D7662EB-324D-4C95-8D61-AF113E9B7645}" srcId="{0C75CFA4-3504-409C-AB67-5DA737F542E2}" destId="{6465F59E-A9C3-44DC-B83B-46F5949665EC}" srcOrd="0" destOrd="0" parTransId="{FE359F99-A1D7-4A9C-80F2-FEE2B73CB001}" sibTransId="{F86649F8-9E50-4413-9C2F-F3FE8E878BBD}"/>
    <dgm:cxn modelId="{8B7380FA-9459-426A-9EE9-0129A9F140DF}" type="presOf" srcId="{F86649F8-9E50-4413-9C2F-F3FE8E878BBD}" destId="{2201559F-B832-4598-AF9B-A02E687AB705}" srcOrd="0" destOrd="0" presId="urn:microsoft.com/office/officeart/2005/8/layout/cycle5"/>
    <dgm:cxn modelId="{F7F5FE6E-F8E9-4865-A50E-CD718BB59DDF}" type="presParOf" srcId="{D8913BD7-5B2F-48C2-8D94-CE75D7ACC7C9}" destId="{D99D2B3B-D5A0-4931-9C25-F3850A8FCBE1}" srcOrd="0" destOrd="0" presId="urn:microsoft.com/office/officeart/2005/8/layout/cycle5"/>
    <dgm:cxn modelId="{ABE0E27D-C7D2-4AF1-AE33-F9700A773691}" type="presParOf" srcId="{D8913BD7-5B2F-48C2-8D94-CE75D7ACC7C9}" destId="{363ABF57-3F3A-40E2-9A67-081B50A9BB11}" srcOrd="1" destOrd="0" presId="urn:microsoft.com/office/officeart/2005/8/layout/cycle5"/>
    <dgm:cxn modelId="{3AEB3E7C-EBB6-41F3-BF15-8E6B465E2BF1}" type="presParOf" srcId="{D8913BD7-5B2F-48C2-8D94-CE75D7ACC7C9}" destId="{2201559F-B832-4598-AF9B-A02E687AB705}" srcOrd="2" destOrd="0" presId="urn:microsoft.com/office/officeart/2005/8/layout/cycle5"/>
    <dgm:cxn modelId="{71EC35B3-B99F-406C-A5F6-58DE7F070D42}" type="presParOf" srcId="{D8913BD7-5B2F-48C2-8D94-CE75D7ACC7C9}" destId="{7C47E5E0-03A5-4110-B2B8-346044D15602}" srcOrd="3" destOrd="0" presId="urn:microsoft.com/office/officeart/2005/8/layout/cycle5"/>
    <dgm:cxn modelId="{D3A3C58D-91AD-4E95-BD17-5D6657E9D0F7}" type="presParOf" srcId="{D8913BD7-5B2F-48C2-8D94-CE75D7ACC7C9}" destId="{D899A425-C3C2-4D23-9402-333A12B3DB28}" srcOrd="4" destOrd="0" presId="urn:microsoft.com/office/officeart/2005/8/layout/cycle5"/>
    <dgm:cxn modelId="{11816E36-DF4A-4C1A-9627-2DBE0AFBE394}" type="presParOf" srcId="{D8913BD7-5B2F-48C2-8D94-CE75D7ACC7C9}" destId="{A83275FA-BB87-4030-9F83-C0229772F459}" srcOrd="5" destOrd="0" presId="urn:microsoft.com/office/officeart/2005/8/layout/cycle5"/>
    <dgm:cxn modelId="{C0E0D33D-3EA0-4BAC-A52E-6ABD8AC1C829}" type="presParOf" srcId="{D8913BD7-5B2F-48C2-8D94-CE75D7ACC7C9}" destId="{3A376AFC-6562-4FE1-9552-650CA6E007BD}" srcOrd="6" destOrd="0" presId="urn:microsoft.com/office/officeart/2005/8/layout/cycle5"/>
    <dgm:cxn modelId="{4FF1D138-26F9-417C-807E-087BEF866BE8}" type="presParOf" srcId="{D8913BD7-5B2F-48C2-8D94-CE75D7ACC7C9}" destId="{FCD05AA2-EA1D-4207-BE73-0E4D5498E516}" srcOrd="7" destOrd="0" presId="urn:microsoft.com/office/officeart/2005/8/layout/cycle5"/>
    <dgm:cxn modelId="{2C6E3D57-974A-4612-8377-CF9F085E834E}" type="presParOf" srcId="{D8913BD7-5B2F-48C2-8D94-CE75D7ACC7C9}" destId="{F8D64D16-0B7C-41D7-BCCE-F405B67CDEA9}" srcOrd="8" destOrd="0" presId="urn:microsoft.com/office/officeart/2005/8/layout/cycle5"/>
    <dgm:cxn modelId="{0A0716CF-1F6F-459E-818A-C6EC6D70B470}" type="presParOf" srcId="{D8913BD7-5B2F-48C2-8D94-CE75D7ACC7C9}" destId="{5A8DB355-EFDF-4FC0-A9D0-84C25B6C79FE}" srcOrd="9" destOrd="0" presId="urn:microsoft.com/office/officeart/2005/8/layout/cycle5"/>
    <dgm:cxn modelId="{6E80A245-1D48-4529-AC14-9192E50C29AD}" type="presParOf" srcId="{D8913BD7-5B2F-48C2-8D94-CE75D7ACC7C9}" destId="{5246A2F0-6142-4742-B2F2-2B9D70617AAC}" srcOrd="10" destOrd="0" presId="urn:microsoft.com/office/officeart/2005/8/layout/cycle5"/>
    <dgm:cxn modelId="{C2658AF1-63E4-4E3C-BD3A-B023995E53FA}" type="presParOf" srcId="{D8913BD7-5B2F-48C2-8D94-CE75D7ACC7C9}" destId="{6BED9511-AEF1-4568-AD65-FEEE14DE3615}" srcOrd="11" destOrd="0" presId="urn:microsoft.com/office/officeart/2005/8/layout/cycle5"/>
    <dgm:cxn modelId="{5C7401DA-632A-4F73-8867-696DA5FE3D11}" type="presParOf" srcId="{D8913BD7-5B2F-48C2-8D94-CE75D7ACC7C9}" destId="{95DA3A08-F847-44E9-9393-4599C455DDE7}" srcOrd="12" destOrd="0" presId="urn:microsoft.com/office/officeart/2005/8/layout/cycle5"/>
    <dgm:cxn modelId="{2910C6EC-AEBE-4FC9-8183-CB558DB1F125}" type="presParOf" srcId="{D8913BD7-5B2F-48C2-8D94-CE75D7ACC7C9}" destId="{468E22DA-E1C6-4871-8CA1-2AB1ADA7AD89}" srcOrd="13" destOrd="0" presId="urn:microsoft.com/office/officeart/2005/8/layout/cycle5"/>
    <dgm:cxn modelId="{A22664C5-3E8D-4968-93DF-2FD77F59DCF9}" type="presParOf" srcId="{D8913BD7-5B2F-48C2-8D94-CE75D7ACC7C9}" destId="{13A4026D-5DD1-4443-9ED6-44675FCE84F7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352EE5-6850-4B0C-9004-CDDF3AAC92E7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1328BDA8-E573-4A36-8DEA-275E766A24CA}">
      <dgm:prSet phldrT="[Текст]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uk-UA" dirty="0"/>
            <a:t>Який характер мелодії?</a:t>
          </a:r>
          <a:endParaRPr lang="ru-RU" dirty="0"/>
        </a:p>
      </dgm:t>
    </dgm:pt>
    <dgm:pt modelId="{AE60FB79-404F-4BDE-A415-87C1FB33A0C9}" type="parTrans" cxnId="{F8F7EE26-1DDB-4D15-A453-49732D2E83F5}">
      <dgm:prSet/>
      <dgm:spPr/>
      <dgm:t>
        <a:bodyPr/>
        <a:lstStyle/>
        <a:p>
          <a:endParaRPr lang="ru-RU"/>
        </a:p>
      </dgm:t>
    </dgm:pt>
    <dgm:pt modelId="{13B5500A-5CAC-46B9-B87D-4ABF71BC7C3A}" type="sibTrans" cxnId="{F8F7EE26-1DDB-4D15-A453-49732D2E83F5}">
      <dgm:prSet/>
      <dgm:spPr/>
      <dgm:t>
        <a:bodyPr/>
        <a:lstStyle/>
        <a:p>
          <a:endParaRPr lang="ru-RU"/>
        </a:p>
      </dgm:t>
    </dgm:pt>
    <dgm:pt modelId="{61B45580-0EE1-4B5D-8A30-15B886BE89FD}">
      <dgm:prSet phldrT="[Текст]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uk-UA" dirty="0"/>
            <a:t>Чи можна танцювати під цей твір?</a:t>
          </a:r>
          <a:endParaRPr lang="ru-RU" dirty="0"/>
        </a:p>
      </dgm:t>
    </dgm:pt>
    <dgm:pt modelId="{472D9FD8-68FA-46F2-B86F-A6F234B5EF55}" type="parTrans" cxnId="{C4EECA1C-7996-4832-B95B-FB23CA6D368C}">
      <dgm:prSet/>
      <dgm:spPr/>
      <dgm:t>
        <a:bodyPr/>
        <a:lstStyle/>
        <a:p>
          <a:endParaRPr lang="ru-RU"/>
        </a:p>
      </dgm:t>
    </dgm:pt>
    <dgm:pt modelId="{E9362A74-B4FD-4A3A-A65C-59FE8459FF47}" type="sibTrans" cxnId="{C4EECA1C-7996-4832-B95B-FB23CA6D368C}">
      <dgm:prSet/>
      <dgm:spPr/>
      <dgm:t>
        <a:bodyPr/>
        <a:lstStyle/>
        <a:p>
          <a:endParaRPr lang="ru-RU"/>
        </a:p>
      </dgm:t>
    </dgm:pt>
    <dgm:pt modelId="{EBC7AC99-5E8D-4575-8D7C-F6B8471F083A}">
      <dgm:prSet phldrT="[Текст]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uk-UA" dirty="0"/>
            <a:t>Чи почули ви контраст в творі?</a:t>
          </a:r>
          <a:endParaRPr lang="ru-RU" dirty="0"/>
        </a:p>
      </dgm:t>
    </dgm:pt>
    <dgm:pt modelId="{9C2F0EDD-C928-4A4B-9FCB-6235244015AD}" type="parTrans" cxnId="{EA044405-96A4-4E7E-99E6-985412874F98}">
      <dgm:prSet/>
      <dgm:spPr/>
      <dgm:t>
        <a:bodyPr/>
        <a:lstStyle/>
        <a:p>
          <a:endParaRPr lang="ru-RU"/>
        </a:p>
      </dgm:t>
    </dgm:pt>
    <dgm:pt modelId="{AAAB585E-78A8-4732-AE1C-427FD0838EC8}" type="sibTrans" cxnId="{EA044405-96A4-4E7E-99E6-985412874F98}">
      <dgm:prSet/>
      <dgm:spPr/>
      <dgm:t>
        <a:bodyPr/>
        <a:lstStyle/>
        <a:p>
          <a:endParaRPr lang="ru-RU"/>
        </a:p>
      </dgm:t>
    </dgm:pt>
    <dgm:pt modelId="{88EB15B2-C39F-49C8-A761-E0CA1384EDA6}">
      <dgm:prSet phldrT="[Текст]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uk-UA" dirty="0"/>
            <a:t>Яка музична група?</a:t>
          </a:r>
          <a:endParaRPr lang="ru-RU" dirty="0"/>
        </a:p>
      </dgm:t>
    </dgm:pt>
    <dgm:pt modelId="{F7CD3237-A0D2-49AA-990E-F7ED6D2D2395}" type="parTrans" cxnId="{67C1C33A-4940-41CE-878F-0C908B4CF469}">
      <dgm:prSet/>
      <dgm:spPr/>
      <dgm:t>
        <a:bodyPr/>
        <a:lstStyle/>
        <a:p>
          <a:endParaRPr lang="ru-RU"/>
        </a:p>
      </dgm:t>
    </dgm:pt>
    <dgm:pt modelId="{8E7B7172-D07D-4EA6-BF59-7B1129D9577A}" type="sibTrans" cxnId="{67C1C33A-4940-41CE-878F-0C908B4CF469}">
      <dgm:prSet/>
      <dgm:spPr/>
      <dgm:t>
        <a:bodyPr/>
        <a:lstStyle/>
        <a:p>
          <a:endParaRPr lang="ru-RU"/>
        </a:p>
      </dgm:t>
    </dgm:pt>
    <dgm:pt modelId="{DF2C508C-3610-46FA-9531-D01B7238149B}" type="pres">
      <dgm:prSet presAssocID="{63352EE5-6850-4B0C-9004-CDDF3AAC92E7}" presName="cycle" presStyleCnt="0">
        <dgm:presLayoutVars>
          <dgm:dir/>
          <dgm:resizeHandles val="exact"/>
        </dgm:presLayoutVars>
      </dgm:prSet>
      <dgm:spPr/>
    </dgm:pt>
    <dgm:pt modelId="{EC471645-675E-4806-BA59-3C901759A568}" type="pres">
      <dgm:prSet presAssocID="{1328BDA8-E573-4A36-8DEA-275E766A24CA}" presName="node" presStyleLbl="node1" presStyleIdx="0" presStyleCnt="4">
        <dgm:presLayoutVars>
          <dgm:bulletEnabled val="1"/>
        </dgm:presLayoutVars>
      </dgm:prSet>
      <dgm:spPr/>
    </dgm:pt>
    <dgm:pt modelId="{5C5F1E27-5A61-483F-85CF-1DB91363D0A0}" type="pres">
      <dgm:prSet presAssocID="{13B5500A-5CAC-46B9-B87D-4ABF71BC7C3A}" presName="sibTrans" presStyleLbl="sibTrans2D1" presStyleIdx="0" presStyleCnt="4"/>
      <dgm:spPr/>
    </dgm:pt>
    <dgm:pt modelId="{88689C0B-7F73-4CA6-AC47-4B9C14D23CFA}" type="pres">
      <dgm:prSet presAssocID="{13B5500A-5CAC-46B9-B87D-4ABF71BC7C3A}" presName="connectorText" presStyleLbl="sibTrans2D1" presStyleIdx="0" presStyleCnt="4"/>
      <dgm:spPr/>
    </dgm:pt>
    <dgm:pt modelId="{3668DA6A-B2A5-4129-9FDF-98A9B14F89C3}" type="pres">
      <dgm:prSet presAssocID="{61B45580-0EE1-4B5D-8A30-15B886BE89FD}" presName="node" presStyleLbl="node1" presStyleIdx="1" presStyleCnt="4">
        <dgm:presLayoutVars>
          <dgm:bulletEnabled val="1"/>
        </dgm:presLayoutVars>
      </dgm:prSet>
      <dgm:spPr/>
    </dgm:pt>
    <dgm:pt modelId="{8EB7D162-CB15-4B61-91DC-ABAC5D352CAA}" type="pres">
      <dgm:prSet presAssocID="{E9362A74-B4FD-4A3A-A65C-59FE8459FF47}" presName="sibTrans" presStyleLbl="sibTrans2D1" presStyleIdx="1" presStyleCnt="4"/>
      <dgm:spPr/>
    </dgm:pt>
    <dgm:pt modelId="{0DEDBD61-DDBD-448A-B7C5-7AA89884DD2F}" type="pres">
      <dgm:prSet presAssocID="{E9362A74-B4FD-4A3A-A65C-59FE8459FF47}" presName="connectorText" presStyleLbl="sibTrans2D1" presStyleIdx="1" presStyleCnt="4"/>
      <dgm:spPr/>
    </dgm:pt>
    <dgm:pt modelId="{B3942F84-7C13-4C39-AFFF-DABCEE35BD62}" type="pres">
      <dgm:prSet presAssocID="{EBC7AC99-5E8D-4575-8D7C-F6B8471F083A}" presName="node" presStyleLbl="node1" presStyleIdx="2" presStyleCnt="4">
        <dgm:presLayoutVars>
          <dgm:bulletEnabled val="1"/>
        </dgm:presLayoutVars>
      </dgm:prSet>
      <dgm:spPr/>
    </dgm:pt>
    <dgm:pt modelId="{AA784279-F5A7-4881-B05C-1C7F81B07F0F}" type="pres">
      <dgm:prSet presAssocID="{AAAB585E-78A8-4732-AE1C-427FD0838EC8}" presName="sibTrans" presStyleLbl="sibTrans2D1" presStyleIdx="2" presStyleCnt="4"/>
      <dgm:spPr/>
    </dgm:pt>
    <dgm:pt modelId="{B0DA9B90-A058-4291-8136-47B2F68FEBAC}" type="pres">
      <dgm:prSet presAssocID="{AAAB585E-78A8-4732-AE1C-427FD0838EC8}" presName="connectorText" presStyleLbl="sibTrans2D1" presStyleIdx="2" presStyleCnt="4"/>
      <dgm:spPr/>
    </dgm:pt>
    <dgm:pt modelId="{02BFE691-54AC-4F89-B632-85F402785778}" type="pres">
      <dgm:prSet presAssocID="{88EB15B2-C39F-49C8-A761-E0CA1384EDA6}" presName="node" presStyleLbl="node1" presStyleIdx="3" presStyleCnt="4">
        <dgm:presLayoutVars>
          <dgm:bulletEnabled val="1"/>
        </dgm:presLayoutVars>
      </dgm:prSet>
      <dgm:spPr/>
    </dgm:pt>
    <dgm:pt modelId="{42D4F074-86DA-471A-9D1B-96492FB223E9}" type="pres">
      <dgm:prSet presAssocID="{8E7B7172-D07D-4EA6-BF59-7B1129D9577A}" presName="sibTrans" presStyleLbl="sibTrans2D1" presStyleIdx="3" presStyleCnt="4"/>
      <dgm:spPr/>
    </dgm:pt>
    <dgm:pt modelId="{CC0B61B7-2435-42D8-B0CF-7A0A3F9E0FB4}" type="pres">
      <dgm:prSet presAssocID="{8E7B7172-D07D-4EA6-BF59-7B1129D9577A}" presName="connectorText" presStyleLbl="sibTrans2D1" presStyleIdx="3" presStyleCnt="4"/>
      <dgm:spPr/>
    </dgm:pt>
  </dgm:ptLst>
  <dgm:cxnLst>
    <dgm:cxn modelId="{EA044405-96A4-4E7E-99E6-985412874F98}" srcId="{63352EE5-6850-4B0C-9004-CDDF3AAC92E7}" destId="{EBC7AC99-5E8D-4575-8D7C-F6B8471F083A}" srcOrd="2" destOrd="0" parTransId="{9C2F0EDD-C928-4A4B-9FCB-6235244015AD}" sibTransId="{AAAB585E-78A8-4732-AE1C-427FD0838EC8}"/>
    <dgm:cxn modelId="{34FF0208-045A-4183-9DAE-3EEF9B776259}" type="presOf" srcId="{AAAB585E-78A8-4732-AE1C-427FD0838EC8}" destId="{AA784279-F5A7-4881-B05C-1C7F81B07F0F}" srcOrd="0" destOrd="0" presId="urn:microsoft.com/office/officeart/2005/8/layout/cycle2"/>
    <dgm:cxn modelId="{1E97E110-FE5C-49FC-8953-787C32AFD49C}" type="presOf" srcId="{13B5500A-5CAC-46B9-B87D-4ABF71BC7C3A}" destId="{5C5F1E27-5A61-483F-85CF-1DB91363D0A0}" srcOrd="0" destOrd="0" presId="urn:microsoft.com/office/officeart/2005/8/layout/cycle2"/>
    <dgm:cxn modelId="{C4EECA1C-7996-4832-B95B-FB23CA6D368C}" srcId="{63352EE5-6850-4B0C-9004-CDDF3AAC92E7}" destId="{61B45580-0EE1-4B5D-8A30-15B886BE89FD}" srcOrd="1" destOrd="0" parTransId="{472D9FD8-68FA-46F2-B86F-A6F234B5EF55}" sibTransId="{E9362A74-B4FD-4A3A-A65C-59FE8459FF47}"/>
    <dgm:cxn modelId="{F8F7EE26-1DDB-4D15-A453-49732D2E83F5}" srcId="{63352EE5-6850-4B0C-9004-CDDF3AAC92E7}" destId="{1328BDA8-E573-4A36-8DEA-275E766A24CA}" srcOrd="0" destOrd="0" parTransId="{AE60FB79-404F-4BDE-A415-87C1FB33A0C9}" sibTransId="{13B5500A-5CAC-46B9-B87D-4ABF71BC7C3A}"/>
    <dgm:cxn modelId="{67C1C33A-4940-41CE-878F-0C908B4CF469}" srcId="{63352EE5-6850-4B0C-9004-CDDF3AAC92E7}" destId="{88EB15B2-C39F-49C8-A761-E0CA1384EDA6}" srcOrd="3" destOrd="0" parTransId="{F7CD3237-A0D2-49AA-990E-F7ED6D2D2395}" sibTransId="{8E7B7172-D07D-4EA6-BF59-7B1129D9577A}"/>
    <dgm:cxn modelId="{FBFDB93E-A302-42B7-A655-DB625DC4D91E}" type="presOf" srcId="{61B45580-0EE1-4B5D-8A30-15B886BE89FD}" destId="{3668DA6A-B2A5-4129-9FDF-98A9B14F89C3}" srcOrd="0" destOrd="0" presId="urn:microsoft.com/office/officeart/2005/8/layout/cycle2"/>
    <dgm:cxn modelId="{B575613F-925A-407D-91FD-FBFD797D7E42}" type="presOf" srcId="{E9362A74-B4FD-4A3A-A65C-59FE8459FF47}" destId="{8EB7D162-CB15-4B61-91DC-ABAC5D352CAA}" srcOrd="0" destOrd="0" presId="urn:microsoft.com/office/officeart/2005/8/layout/cycle2"/>
    <dgm:cxn modelId="{31A4A047-C7C9-43B9-938F-177EDE20FD98}" type="presOf" srcId="{8E7B7172-D07D-4EA6-BF59-7B1129D9577A}" destId="{CC0B61B7-2435-42D8-B0CF-7A0A3F9E0FB4}" srcOrd="1" destOrd="0" presId="urn:microsoft.com/office/officeart/2005/8/layout/cycle2"/>
    <dgm:cxn modelId="{FE37A467-143F-4B94-865B-6B66898930C3}" type="presOf" srcId="{13B5500A-5CAC-46B9-B87D-4ABF71BC7C3A}" destId="{88689C0B-7F73-4CA6-AC47-4B9C14D23CFA}" srcOrd="1" destOrd="0" presId="urn:microsoft.com/office/officeart/2005/8/layout/cycle2"/>
    <dgm:cxn modelId="{8887887A-D8E4-498D-A9B9-0BF30B00EC5E}" type="presOf" srcId="{EBC7AC99-5E8D-4575-8D7C-F6B8471F083A}" destId="{B3942F84-7C13-4C39-AFFF-DABCEE35BD62}" srcOrd="0" destOrd="0" presId="urn:microsoft.com/office/officeart/2005/8/layout/cycle2"/>
    <dgm:cxn modelId="{8353B97C-1F43-4773-8F88-79B3BB2F8639}" type="presOf" srcId="{8E7B7172-D07D-4EA6-BF59-7B1129D9577A}" destId="{42D4F074-86DA-471A-9D1B-96492FB223E9}" srcOrd="0" destOrd="0" presId="urn:microsoft.com/office/officeart/2005/8/layout/cycle2"/>
    <dgm:cxn modelId="{DFC7CAAF-04E1-425B-A790-B904AD158E50}" type="presOf" srcId="{88EB15B2-C39F-49C8-A761-E0CA1384EDA6}" destId="{02BFE691-54AC-4F89-B632-85F402785778}" srcOrd="0" destOrd="0" presId="urn:microsoft.com/office/officeart/2005/8/layout/cycle2"/>
    <dgm:cxn modelId="{8AA5E6D9-9E6A-4C13-A4DB-DE2F5385D089}" type="presOf" srcId="{E9362A74-B4FD-4A3A-A65C-59FE8459FF47}" destId="{0DEDBD61-DDBD-448A-B7C5-7AA89884DD2F}" srcOrd="1" destOrd="0" presId="urn:microsoft.com/office/officeart/2005/8/layout/cycle2"/>
    <dgm:cxn modelId="{6E4C77DF-E8EB-478E-A665-24168A816BE4}" type="presOf" srcId="{1328BDA8-E573-4A36-8DEA-275E766A24CA}" destId="{EC471645-675E-4806-BA59-3C901759A568}" srcOrd="0" destOrd="0" presId="urn:microsoft.com/office/officeart/2005/8/layout/cycle2"/>
    <dgm:cxn modelId="{F5E3BCF2-1CA2-49F8-9A89-556C0ABC3A4C}" type="presOf" srcId="{AAAB585E-78A8-4732-AE1C-427FD0838EC8}" destId="{B0DA9B90-A058-4291-8136-47B2F68FEBAC}" srcOrd="1" destOrd="0" presId="urn:microsoft.com/office/officeart/2005/8/layout/cycle2"/>
    <dgm:cxn modelId="{6B21DCF8-C2C7-4192-86CD-58F0B2BA2622}" type="presOf" srcId="{63352EE5-6850-4B0C-9004-CDDF3AAC92E7}" destId="{DF2C508C-3610-46FA-9531-D01B7238149B}" srcOrd="0" destOrd="0" presId="urn:microsoft.com/office/officeart/2005/8/layout/cycle2"/>
    <dgm:cxn modelId="{27855AB1-5321-4F86-ABD9-D519A4856809}" type="presParOf" srcId="{DF2C508C-3610-46FA-9531-D01B7238149B}" destId="{EC471645-675E-4806-BA59-3C901759A568}" srcOrd="0" destOrd="0" presId="urn:microsoft.com/office/officeart/2005/8/layout/cycle2"/>
    <dgm:cxn modelId="{687EE343-EE81-46E8-8484-2CC279EC6794}" type="presParOf" srcId="{DF2C508C-3610-46FA-9531-D01B7238149B}" destId="{5C5F1E27-5A61-483F-85CF-1DB91363D0A0}" srcOrd="1" destOrd="0" presId="urn:microsoft.com/office/officeart/2005/8/layout/cycle2"/>
    <dgm:cxn modelId="{84A956EE-A2B4-47DC-A4DD-63F4272B5B0A}" type="presParOf" srcId="{5C5F1E27-5A61-483F-85CF-1DB91363D0A0}" destId="{88689C0B-7F73-4CA6-AC47-4B9C14D23CFA}" srcOrd="0" destOrd="0" presId="urn:microsoft.com/office/officeart/2005/8/layout/cycle2"/>
    <dgm:cxn modelId="{B71939BD-F53E-46AA-9096-05D57D80D6BD}" type="presParOf" srcId="{DF2C508C-3610-46FA-9531-D01B7238149B}" destId="{3668DA6A-B2A5-4129-9FDF-98A9B14F89C3}" srcOrd="2" destOrd="0" presId="urn:microsoft.com/office/officeart/2005/8/layout/cycle2"/>
    <dgm:cxn modelId="{BC39D3D4-5C48-4877-A3A0-97C19097F80E}" type="presParOf" srcId="{DF2C508C-3610-46FA-9531-D01B7238149B}" destId="{8EB7D162-CB15-4B61-91DC-ABAC5D352CAA}" srcOrd="3" destOrd="0" presId="urn:microsoft.com/office/officeart/2005/8/layout/cycle2"/>
    <dgm:cxn modelId="{4F56A518-C520-40C2-B927-1625BEC1F3FA}" type="presParOf" srcId="{8EB7D162-CB15-4B61-91DC-ABAC5D352CAA}" destId="{0DEDBD61-DDBD-448A-B7C5-7AA89884DD2F}" srcOrd="0" destOrd="0" presId="urn:microsoft.com/office/officeart/2005/8/layout/cycle2"/>
    <dgm:cxn modelId="{8133743C-2552-4CC4-8664-619C38474D78}" type="presParOf" srcId="{DF2C508C-3610-46FA-9531-D01B7238149B}" destId="{B3942F84-7C13-4C39-AFFF-DABCEE35BD62}" srcOrd="4" destOrd="0" presId="urn:microsoft.com/office/officeart/2005/8/layout/cycle2"/>
    <dgm:cxn modelId="{CFD140FF-5379-4228-AFBE-40E866E9428A}" type="presParOf" srcId="{DF2C508C-3610-46FA-9531-D01B7238149B}" destId="{AA784279-F5A7-4881-B05C-1C7F81B07F0F}" srcOrd="5" destOrd="0" presId="urn:microsoft.com/office/officeart/2005/8/layout/cycle2"/>
    <dgm:cxn modelId="{41915B46-2E9C-4BFD-A771-2A8D27B33AB6}" type="presParOf" srcId="{AA784279-F5A7-4881-B05C-1C7F81B07F0F}" destId="{B0DA9B90-A058-4291-8136-47B2F68FEBAC}" srcOrd="0" destOrd="0" presId="urn:microsoft.com/office/officeart/2005/8/layout/cycle2"/>
    <dgm:cxn modelId="{F0F05D99-6B06-4771-8EB7-8DB9A0FEFF50}" type="presParOf" srcId="{DF2C508C-3610-46FA-9531-D01B7238149B}" destId="{02BFE691-54AC-4F89-B632-85F402785778}" srcOrd="6" destOrd="0" presId="urn:microsoft.com/office/officeart/2005/8/layout/cycle2"/>
    <dgm:cxn modelId="{1E164B50-03B7-42AA-A000-A21755847B12}" type="presParOf" srcId="{DF2C508C-3610-46FA-9531-D01B7238149B}" destId="{42D4F074-86DA-471A-9D1B-96492FB223E9}" srcOrd="7" destOrd="0" presId="urn:microsoft.com/office/officeart/2005/8/layout/cycle2"/>
    <dgm:cxn modelId="{00146F5E-47F3-4201-8A4C-92C286B10E5B}" type="presParOf" srcId="{42D4F074-86DA-471A-9D1B-96492FB223E9}" destId="{CC0B61B7-2435-42D8-B0CF-7A0A3F9E0FB4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D7801C2-974C-4933-BF1E-99A8283B5AB1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37DB5F06-1698-44D3-B5F3-01A1272455B1}">
      <dgm:prSet phldrT="[Текст]"/>
      <dgm:spPr/>
      <dgm:t>
        <a:bodyPr/>
        <a:lstStyle/>
        <a:p>
          <a:r>
            <a:rPr lang="uk-UA" dirty="0"/>
            <a:t>Камерна музика</a:t>
          </a:r>
          <a:endParaRPr lang="ru-RU" dirty="0"/>
        </a:p>
      </dgm:t>
    </dgm:pt>
    <dgm:pt modelId="{B4BF2454-F9DE-4D6D-B22C-B57AAE136DF2}" type="parTrans" cxnId="{3CBEF328-54DD-40B7-9780-C8B373317C66}">
      <dgm:prSet/>
      <dgm:spPr/>
      <dgm:t>
        <a:bodyPr/>
        <a:lstStyle/>
        <a:p>
          <a:endParaRPr lang="ru-RU"/>
        </a:p>
      </dgm:t>
    </dgm:pt>
    <dgm:pt modelId="{CC1CFED9-3F47-4F49-8B6D-752DC7B93E38}" type="sibTrans" cxnId="{3CBEF328-54DD-40B7-9780-C8B373317C66}">
      <dgm:prSet/>
      <dgm:spPr/>
      <dgm:t>
        <a:bodyPr/>
        <a:lstStyle/>
        <a:p>
          <a:endParaRPr lang="ru-RU"/>
        </a:p>
      </dgm:t>
    </dgm:pt>
    <dgm:pt modelId="{73D7AA32-1063-4592-B591-C81533D1E1EB}">
      <dgm:prSet phldrT="[Текст]"/>
      <dgm:spPr/>
      <dgm:t>
        <a:bodyPr/>
        <a:lstStyle/>
        <a:p>
          <a:r>
            <a:rPr lang="uk-UA" dirty="0"/>
            <a:t>Хорова музика</a:t>
          </a:r>
          <a:endParaRPr lang="ru-RU" dirty="0"/>
        </a:p>
      </dgm:t>
    </dgm:pt>
    <dgm:pt modelId="{A4FCB8A4-831D-41F5-8000-B218EB79CAE5}" type="parTrans" cxnId="{5AA9FCFF-1385-4A50-A187-78A62F267FA6}">
      <dgm:prSet/>
      <dgm:spPr/>
      <dgm:t>
        <a:bodyPr/>
        <a:lstStyle/>
        <a:p>
          <a:endParaRPr lang="ru-RU"/>
        </a:p>
      </dgm:t>
    </dgm:pt>
    <dgm:pt modelId="{CF710C38-E7D6-48CA-B865-0D60EFAB85CA}" type="sibTrans" cxnId="{5AA9FCFF-1385-4A50-A187-78A62F267FA6}">
      <dgm:prSet/>
      <dgm:spPr/>
      <dgm:t>
        <a:bodyPr/>
        <a:lstStyle/>
        <a:p>
          <a:endParaRPr lang="ru-RU"/>
        </a:p>
      </dgm:t>
    </dgm:pt>
    <dgm:pt modelId="{C43A0991-8882-49F6-A13D-1A36EEEFC807}">
      <dgm:prSet phldrT="[Текст]" phldr="1"/>
      <dgm:spPr/>
      <dgm:t>
        <a:bodyPr/>
        <a:lstStyle/>
        <a:p>
          <a:endParaRPr lang="ru-RU"/>
        </a:p>
      </dgm:t>
    </dgm:pt>
    <dgm:pt modelId="{2A7EA2E5-4FFC-4F53-9119-9FD694798A88}" type="parTrans" cxnId="{9E78528E-CA91-4FD3-A132-CC1BCBE5E940}">
      <dgm:prSet/>
      <dgm:spPr/>
      <dgm:t>
        <a:bodyPr/>
        <a:lstStyle/>
        <a:p>
          <a:endParaRPr lang="ru-RU"/>
        </a:p>
      </dgm:t>
    </dgm:pt>
    <dgm:pt modelId="{B883208C-DB88-4118-A506-31E2CCBAD41A}" type="sibTrans" cxnId="{9E78528E-CA91-4FD3-A132-CC1BCBE5E940}">
      <dgm:prSet/>
      <dgm:spPr/>
      <dgm:t>
        <a:bodyPr/>
        <a:lstStyle/>
        <a:p>
          <a:endParaRPr lang="ru-RU"/>
        </a:p>
      </dgm:t>
    </dgm:pt>
    <dgm:pt modelId="{C20F1AF5-253D-46AB-B4B6-F2B42FE55967}">
      <dgm:prSet phldrT="[Текст]" custT="1"/>
      <dgm:spPr/>
      <dgm:t>
        <a:bodyPr/>
        <a:lstStyle/>
        <a:p>
          <a:r>
            <a:rPr lang="uk-UA" sz="2400" dirty="0">
              <a:latin typeface="Arial Black" panose="020B0A04020102020204" pitchFamily="34" charset="0"/>
            </a:rPr>
            <a:t>Твори призначені для виконання невеликим складом музикантів та у невеликому приміщенні -це</a:t>
          </a:r>
          <a:endParaRPr lang="ru-RU" sz="2400" dirty="0">
            <a:latin typeface="Arial Black" panose="020B0A04020102020204" pitchFamily="34" charset="0"/>
          </a:endParaRPr>
        </a:p>
      </dgm:t>
    </dgm:pt>
    <dgm:pt modelId="{CB85A039-70BC-4900-824F-DB16F2224E84}" type="parTrans" cxnId="{EB449FC2-8491-4623-971A-6697A867BB26}">
      <dgm:prSet/>
      <dgm:spPr/>
      <dgm:t>
        <a:bodyPr/>
        <a:lstStyle/>
        <a:p>
          <a:endParaRPr lang="ru-RU"/>
        </a:p>
      </dgm:t>
    </dgm:pt>
    <dgm:pt modelId="{1C41F095-996B-4CFE-A6D1-F6CDC4F9F3A6}" type="sibTrans" cxnId="{EB449FC2-8491-4623-971A-6697A867BB26}">
      <dgm:prSet/>
      <dgm:spPr/>
      <dgm:t>
        <a:bodyPr/>
        <a:lstStyle/>
        <a:p>
          <a:endParaRPr lang="ru-RU"/>
        </a:p>
      </dgm:t>
    </dgm:pt>
    <dgm:pt modelId="{3F726313-86F4-415E-B4E9-84FE581C5A23}" type="pres">
      <dgm:prSet presAssocID="{5D7801C2-974C-4933-BF1E-99A8283B5AB1}" presName="Name0" presStyleCnt="0">
        <dgm:presLayoutVars>
          <dgm:dir/>
          <dgm:resizeHandles val="exact"/>
        </dgm:presLayoutVars>
      </dgm:prSet>
      <dgm:spPr/>
    </dgm:pt>
    <dgm:pt modelId="{46D67948-4A2F-453F-B76D-FCBB53881CB5}" type="pres">
      <dgm:prSet presAssocID="{37DB5F06-1698-44D3-B5F3-01A1272455B1}" presName="compNode" presStyleCnt="0"/>
      <dgm:spPr/>
    </dgm:pt>
    <dgm:pt modelId="{27CBD41F-DD1E-4539-A3F5-B7A465279310}" type="pres">
      <dgm:prSet presAssocID="{37DB5F06-1698-44D3-B5F3-01A1272455B1}" presName="pict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0" b="-10000"/>
          </a:stretch>
        </a:blipFill>
      </dgm:spPr>
    </dgm:pt>
    <dgm:pt modelId="{277F63AB-4F38-444F-BA88-41AF5315FCE9}" type="pres">
      <dgm:prSet presAssocID="{37DB5F06-1698-44D3-B5F3-01A1272455B1}" presName="textRect" presStyleLbl="revTx" presStyleIdx="0" presStyleCnt="4">
        <dgm:presLayoutVars>
          <dgm:bulletEnabled val="1"/>
        </dgm:presLayoutVars>
      </dgm:prSet>
      <dgm:spPr/>
    </dgm:pt>
    <dgm:pt modelId="{AAD456EF-AEEB-4032-BF94-5B16660B48F3}" type="pres">
      <dgm:prSet presAssocID="{CC1CFED9-3F47-4F49-8B6D-752DC7B93E38}" presName="sibTrans" presStyleLbl="sibTrans2D1" presStyleIdx="0" presStyleCnt="0"/>
      <dgm:spPr/>
    </dgm:pt>
    <dgm:pt modelId="{B56A7340-82D8-4854-B7A1-0846ACE80C6C}" type="pres">
      <dgm:prSet presAssocID="{73D7AA32-1063-4592-B591-C81533D1E1EB}" presName="compNode" presStyleCnt="0"/>
      <dgm:spPr/>
    </dgm:pt>
    <dgm:pt modelId="{BBD84630-BF81-4A1D-916E-958045F7103A}" type="pres">
      <dgm:prSet presAssocID="{73D7AA32-1063-4592-B591-C81533D1E1EB}" presName="pictRect" presStyleLbl="nod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2000" r="-12000"/>
          </a:stretch>
        </a:blipFill>
      </dgm:spPr>
    </dgm:pt>
    <dgm:pt modelId="{FF60FC2E-0C42-4DCA-A50B-8E4A0BA20787}" type="pres">
      <dgm:prSet presAssocID="{73D7AA32-1063-4592-B591-C81533D1E1EB}" presName="textRect" presStyleLbl="revTx" presStyleIdx="1" presStyleCnt="4">
        <dgm:presLayoutVars>
          <dgm:bulletEnabled val="1"/>
        </dgm:presLayoutVars>
      </dgm:prSet>
      <dgm:spPr/>
    </dgm:pt>
    <dgm:pt modelId="{D30BAF3F-1060-423E-815B-3BD09AC8D210}" type="pres">
      <dgm:prSet presAssocID="{CF710C38-E7D6-48CA-B865-0D60EFAB85CA}" presName="sibTrans" presStyleLbl="sibTrans2D1" presStyleIdx="0" presStyleCnt="0"/>
      <dgm:spPr/>
    </dgm:pt>
    <dgm:pt modelId="{E989E5EE-CD17-46BD-9159-77D05C57656C}" type="pres">
      <dgm:prSet presAssocID="{C43A0991-8882-49F6-A13D-1A36EEEFC807}" presName="compNode" presStyleCnt="0"/>
      <dgm:spPr/>
    </dgm:pt>
    <dgm:pt modelId="{00FB59FB-B128-4E5E-A3C8-B3D87C393884}" type="pres">
      <dgm:prSet presAssocID="{C43A0991-8882-49F6-A13D-1A36EEEFC807}" presName="pictRect" presStyleLbl="nod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000" b="-4000"/>
          </a:stretch>
        </a:blipFill>
      </dgm:spPr>
    </dgm:pt>
    <dgm:pt modelId="{5A2D439B-83F5-4CED-82D9-47F26C95B5F1}" type="pres">
      <dgm:prSet presAssocID="{C43A0991-8882-49F6-A13D-1A36EEEFC807}" presName="textRect" presStyleLbl="revTx" presStyleIdx="2" presStyleCnt="4">
        <dgm:presLayoutVars>
          <dgm:bulletEnabled val="1"/>
        </dgm:presLayoutVars>
      </dgm:prSet>
      <dgm:spPr/>
    </dgm:pt>
    <dgm:pt modelId="{30599E96-7CF2-4AC9-9C3A-B3EB0FC84A99}" type="pres">
      <dgm:prSet presAssocID="{B883208C-DB88-4118-A506-31E2CCBAD41A}" presName="sibTrans" presStyleLbl="sibTrans2D1" presStyleIdx="0" presStyleCnt="0"/>
      <dgm:spPr/>
    </dgm:pt>
    <dgm:pt modelId="{17B1DE47-C534-48BC-B5CF-2E02241B0246}" type="pres">
      <dgm:prSet presAssocID="{C20F1AF5-253D-46AB-B4B6-F2B42FE55967}" presName="compNode" presStyleCnt="0"/>
      <dgm:spPr/>
    </dgm:pt>
    <dgm:pt modelId="{63702152-30B2-4C60-AA93-06E59D1625DD}" type="pres">
      <dgm:prSet presAssocID="{C20F1AF5-253D-46AB-B4B6-F2B42FE55967}" presName="pictRect" presStyleLbl="node1" presStyleIdx="3" presStyleCnt="4" custFlipVert="0" custScaleX="63054" custScaleY="67109" custLinFactNeighborX="2883" custLinFactNeighborY="-8937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</dgm:spPr>
    </dgm:pt>
    <dgm:pt modelId="{60748827-AD4F-49A1-8777-F672A5195D3F}" type="pres">
      <dgm:prSet presAssocID="{C20F1AF5-253D-46AB-B4B6-F2B42FE55967}" presName="textRect" presStyleLbl="revTx" presStyleIdx="3" presStyleCnt="4" custScaleX="215758" custScaleY="173369">
        <dgm:presLayoutVars>
          <dgm:bulletEnabled val="1"/>
        </dgm:presLayoutVars>
      </dgm:prSet>
      <dgm:spPr/>
    </dgm:pt>
  </dgm:ptLst>
  <dgm:cxnLst>
    <dgm:cxn modelId="{F0EB4324-0DC0-496A-9350-E808FE373BCC}" type="presOf" srcId="{37DB5F06-1698-44D3-B5F3-01A1272455B1}" destId="{277F63AB-4F38-444F-BA88-41AF5315FCE9}" srcOrd="0" destOrd="0" presId="urn:microsoft.com/office/officeart/2005/8/layout/pList1"/>
    <dgm:cxn modelId="{3CBEF328-54DD-40B7-9780-C8B373317C66}" srcId="{5D7801C2-974C-4933-BF1E-99A8283B5AB1}" destId="{37DB5F06-1698-44D3-B5F3-01A1272455B1}" srcOrd="0" destOrd="0" parTransId="{B4BF2454-F9DE-4D6D-B22C-B57AAE136DF2}" sibTransId="{CC1CFED9-3F47-4F49-8B6D-752DC7B93E38}"/>
    <dgm:cxn modelId="{60A3CA61-C82F-4D73-8AF7-052BD22937FE}" type="presOf" srcId="{5D7801C2-974C-4933-BF1E-99A8283B5AB1}" destId="{3F726313-86F4-415E-B4E9-84FE581C5A23}" srcOrd="0" destOrd="0" presId="urn:microsoft.com/office/officeart/2005/8/layout/pList1"/>
    <dgm:cxn modelId="{DFBCEC61-0ABB-4FAC-B345-08139D469F01}" type="presOf" srcId="{CC1CFED9-3F47-4F49-8B6D-752DC7B93E38}" destId="{AAD456EF-AEEB-4032-BF94-5B16660B48F3}" srcOrd="0" destOrd="0" presId="urn:microsoft.com/office/officeart/2005/8/layout/pList1"/>
    <dgm:cxn modelId="{1D404168-58F1-4693-A15C-566A69FB59FB}" type="presOf" srcId="{C43A0991-8882-49F6-A13D-1A36EEEFC807}" destId="{5A2D439B-83F5-4CED-82D9-47F26C95B5F1}" srcOrd="0" destOrd="0" presId="urn:microsoft.com/office/officeart/2005/8/layout/pList1"/>
    <dgm:cxn modelId="{1516FB76-C8F9-4CE5-B135-4C2CC463ECEA}" type="presOf" srcId="{73D7AA32-1063-4592-B591-C81533D1E1EB}" destId="{FF60FC2E-0C42-4DCA-A50B-8E4A0BA20787}" srcOrd="0" destOrd="0" presId="urn:microsoft.com/office/officeart/2005/8/layout/pList1"/>
    <dgm:cxn modelId="{9E78528E-CA91-4FD3-A132-CC1BCBE5E940}" srcId="{5D7801C2-974C-4933-BF1E-99A8283B5AB1}" destId="{C43A0991-8882-49F6-A13D-1A36EEEFC807}" srcOrd="2" destOrd="0" parTransId="{2A7EA2E5-4FFC-4F53-9119-9FD694798A88}" sibTransId="{B883208C-DB88-4118-A506-31E2CCBAD41A}"/>
    <dgm:cxn modelId="{A6014EA2-2FEB-4801-945E-993014257282}" type="presOf" srcId="{B883208C-DB88-4118-A506-31E2CCBAD41A}" destId="{30599E96-7CF2-4AC9-9C3A-B3EB0FC84A99}" srcOrd="0" destOrd="0" presId="urn:microsoft.com/office/officeart/2005/8/layout/pList1"/>
    <dgm:cxn modelId="{2B0810B5-4BB7-4125-891E-1C35D4BE3F75}" type="presOf" srcId="{C20F1AF5-253D-46AB-B4B6-F2B42FE55967}" destId="{60748827-AD4F-49A1-8777-F672A5195D3F}" srcOrd="0" destOrd="0" presId="urn:microsoft.com/office/officeart/2005/8/layout/pList1"/>
    <dgm:cxn modelId="{EB449FC2-8491-4623-971A-6697A867BB26}" srcId="{5D7801C2-974C-4933-BF1E-99A8283B5AB1}" destId="{C20F1AF5-253D-46AB-B4B6-F2B42FE55967}" srcOrd="3" destOrd="0" parTransId="{CB85A039-70BC-4900-824F-DB16F2224E84}" sibTransId="{1C41F095-996B-4CFE-A6D1-F6CDC4F9F3A6}"/>
    <dgm:cxn modelId="{7D0E40CB-6C21-4E88-8D8C-81C4BF6FC215}" type="presOf" srcId="{CF710C38-E7D6-48CA-B865-0D60EFAB85CA}" destId="{D30BAF3F-1060-423E-815B-3BD09AC8D210}" srcOrd="0" destOrd="0" presId="urn:microsoft.com/office/officeart/2005/8/layout/pList1"/>
    <dgm:cxn modelId="{5AA9FCFF-1385-4A50-A187-78A62F267FA6}" srcId="{5D7801C2-974C-4933-BF1E-99A8283B5AB1}" destId="{73D7AA32-1063-4592-B591-C81533D1E1EB}" srcOrd="1" destOrd="0" parTransId="{A4FCB8A4-831D-41F5-8000-B218EB79CAE5}" sibTransId="{CF710C38-E7D6-48CA-B865-0D60EFAB85CA}"/>
    <dgm:cxn modelId="{6FDEAE1C-E6A0-441C-ACE0-801789DF3D19}" type="presParOf" srcId="{3F726313-86F4-415E-B4E9-84FE581C5A23}" destId="{46D67948-4A2F-453F-B76D-FCBB53881CB5}" srcOrd="0" destOrd="0" presId="urn:microsoft.com/office/officeart/2005/8/layout/pList1"/>
    <dgm:cxn modelId="{7221ACD3-28D8-4412-9937-8C83CD3914D7}" type="presParOf" srcId="{46D67948-4A2F-453F-B76D-FCBB53881CB5}" destId="{27CBD41F-DD1E-4539-A3F5-B7A465279310}" srcOrd="0" destOrd="0" presId="urn:microsoft.com/office/officeart/2005/8/layout/pList1"/>
    <dgm:cxn modelId="{F6196D8E-8D62-4F5C-B741-5837E831BB47}" type="presParOf" srcId="{46D67948-4A2F-453F-B76D-FCBB53881CB5}" destId="{277F63AB-4F38-444F-BA88-41AF5315FCE9}" srcOrd="1" destOrd="0" presId="urn:microsoft.com/office/officeart/2005/8/layout/pList1"/>
    <dgm:cxn modelId="{D08FD593-5BC4-4AC7-B512-DEB813FDDA6C}" type="presParOf" srcId="{3F726313-86F4-415E-B4E9-84FE581C5A23}" destId="{AAD456EF-AEEB-4032-BF94-5B16660B48F3}" srcOrd="1" destOrd="0" presId="urn:microsoft.com/office/officeart/2005/8/layout/pList1"/>
    <dgm:cxn modelId="{55B1F9B4-D990-4751-A264-99306746F1B0}" type="presParOf" srcId="{3F726313-86F4-415E-B4E9-84FE581C5A23}" destId="{B56A7340-82D8-4854-B7A1-0846ACE80C6C}" srcOrd="2" destOrd="0" presId="urn:microsoft.com/office/officeart/2005/8/layout/pList1"/>
    <dgm:cxn modelId="{E7DB6A67-8674-4681-9729-9C351872A0B6}" type="presParOf" srcId="{B56A7340-82D8-4854-B7A1-0846ACE80C6C}" destId="{BBD84630-BF81-4A1D-916E-958045F7103A}" srcOrd="0" destOrd="0" presId="urn:microsoft.com/office/officeart/2005/8/layout/pList1"/>
    <dgm:cxn modelId="{1C02266B-0A1A-4B35-8AF5-A76A84D7EA2A}" type="presParOf" srcId="{B56A7340-82D8-4854-B7A1-0846ACE80C6C}" destId="{FF60FC2E-0C42-4DCA-A50B-8E4A0BA20787}" srcOrd="1" destOrd="0" presId="urn:microsoft.com/office/officeart/2005/8/layout/pList1"/>
    <dgm:cxn modelId="{18EA2C39-36DC-4933-9274-13AB9D5D1725}" type="presParOf" srcId="{3F726313-86F4-415E-B4E9-84FE581C5A23}" destId="{D30BAF3F-1060-423E-815B-3BD09AC8D210}" srcOrd="3" destOrd="0" presId="urn:microsoft.com/office/officeart/2005/8/layout/pList1"/>
    <dgm:cxn modelId="{95D7F4C8-4BA1-4E18-B27D-E1D848F191D0}" type="presParOf" srcId="{3F726313-86F4-415E-B4E9-84FE581C5A23}" destId="{E989E5EE-CD17-46BD-9159-77D05C57656C}" srcOrd="4" destOrd="0" presId="urn:microsoft.com/office/officeart/2005/8/layout/pList1"/>
    <dgm:cxn modelId="{179FB935-2997-459F-8393-1BC4E87FE82F}" type="presParOf" srcId="{E989E5EE-CD17-46BD-9159-77D05C57656C}" destId="{00FB59FB-B128-4E5E-A3C8-B3D87C393884}" srcOrd="0" destOrd="0" presId="urn:microsoft.com/office/officeart/2005/8/layout/pList1"/>
    <dgm:cxn modelId="{E67A7381-21BB-488C-A43C-5B7CB1570775}" type="presParOf" srcId="{E989E5EE-CD17-46BD-9159-77D05C57656C}" destId="{5A2D439B-83F5-4CED-82D9-47F26C95B5F1}" srcOrd="1" destOrd="0" presId="urn:microsoft.com/office/officeart/2005/8/layout/pList1"/>
    <dgm:cxn modelId="{B5349F62-5C81-4634-B5B9-A3067D8B7C0E}" type="presParOf" srcId="{3F726313-86F4-415E-B4E9-84FE581C5A23}" destId="{30599E96-7CF2-4AC9-9C3A-B3EB0FC84A99}" srcOrd="5" destOrd="0" presId="urn:microsoft.com/office/officeart/2005/8/layout/pList1"/>
    <dgm:cxn modelId="{5682825D-E04F-42FF-825E-7A311AC13BD6}" type="presParOf" srcId="{3F726313-86F4-415E-B4E9-84FE581C5A23}" destId="{17B1DE47-C534-48BC-B5CF-2E02241B0246}" srcOrd="6" destOrd="0" presId="urn:microsoft.com/office/officeart/2005/8/layout/pList1"/>
    <dgm:cxn modelId="{E03F29E0-C059-4703-93A0-C02AE7A3C8B5}" type="presParOf" srcId="{17B1DE47-C534-48BC-B5CF-2E02241B0246}" destId="{63702152-30B2-4C60-AA93-06E59D1625DD}" srcOrd="0" destOrd="0" presId="urn:microsoft.com/office/officeart/2005/8/layout/pList1"/>
    <dgm:cxn modelId="{661998C0-BEE3-47B3-948F-844B4440E725}" type="presParOf" srcId="{17B1DE47-C534-48BC-B5CF-2E02241B0246}" destId="{60748827-AD4F-49A1-8777-F672A5195D3F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ACDE47D-8DBA-429D-AF87-5B28F4C35BC6}" type="doc">
      <dgm:prSet loTypeId="urn:microsoft.com/office/officeart/2005/8/layout/vProcess5" loCatId="process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982AB6D2-C486-4775-AC7D-AFE6B4A2CA01}">
      <dgm:prSet phldrT="[Текст]"/>
      <dgm:spPr/>
      <dgm:t>
        <a:bodyPr/>
        <a:lstStyle/>
        <a:p>
          <a:pPr algn="ctr"/>
          <a:r>
            <a:rPr lang="uk-UA" b="1" dirty="0">
              <a:latin typeface="Calibri" panose="020F0502020204030204" pitchFamily="34" charset="0"/>
              <a:cs typeface="Calibri" panose="020F0502020204030204" pitchFamily="34" charset="0"/>
            </a:rPr>
            <a:t>Музика що призначена для виконання голосом це-</a:t>
          </a:r>
          <a:endParaRPr lang="ru-RU" b="1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A0911BEE-7317-4AB7-9516-37FA7C43CB2B}" type="parTrans" cxnId="{1617A561-F33B-4FBA-A703-C9155E11DAB5}">
      <dgm:prSet/>
      <dgm:spPr/>
      <dgm:t>
        <a:bodyPr/>
        <a:lstStyle/>
        <a:p>
          <a:endParaRPr lang="ru-RU"/>
        </a:p>
      </dgm:t>
    </dgm:pt>
    <dgm:pt modelId="{7BA7D9F2-4B5B-4FBC-90EC-806F4741A363}" type="sibTrans" cxnId="{1617A561-F33B-4FBA-A703-C9155E11DAB5}">
      <dgm:prSet/>
      <dgm:spPr/>
      <dgm:t>
        <a:bodyPr/>
        <a:lstStyle/>
        <a:p>
          <a:endParaRPr lang="ru-RU"/>
        </a:p>
      </dgm:t>
    </dgm:pt>
    <dgm:pt modelId="{2D931AEE-D07E-4BC0-94A8-90E6CF65350C}">
      <dgm:prSet phldrT="[Текст]"/>
      <dgm:spPr/>
      <dgm:t>
        <a:bodyPr/>
        <a:lstStyle/>
        <a:p>
          <a:r>
            <a:rPr lang="uk-UA" dirty="0"/>
            <a:t>Інструментальна музика</a:t>
          </a:r>
          <a:endParaRPr lang="ru-RU" dirty="0"/>
        </a:p>
      </dgm:t>
    </dgm:pt>
    <dgm:pt modelId="{E72FEBC5-948C-47FB-8812-BC14666FFCB4}" type="parTrans" cxnId="{AD5DA527-7325-42BD-A3E6-406F7F3235DB}">
      <dgm:prSet/>
      <dgm:spPr/>
      <dgm:t>
        <a:bodyPr/>
        <a:lstStyle/>
        <a:p>
          <a:endParaRPr lang="ru-RU"/>
        </a:p>
      </dgm:t>
    </dgm:pt>
    <dgm:pt modelId="{733F3F8B-5164-4863-828D-9B792AE8DF16}" type="sibTrans" cxnId="{AD5DA527-7325-42BD-A3E6-406F7F3235DB}">
      <dgm:prSet/>
      <dgm:spPr/>
      <dgm:t>
        <a:bodyPr/>
        <a:lstStyle/>
        <a:p>
          <a:endParaRPr lang="ru-RU"/>
        </a:p>
      </dgm:t>
    </dgm:pt>
    <dgm:pt modelId="{AEBB1B9A-996E-4E17-98FA-8363E2DBAD95}">
      <dgm:prSet phldrT="[Текст]"/>
      <dgm:spPr/>
      <dgm:t>
        <a:bodyPr/>
        <a:lstStyle/>
        <a:p>
          <a:r>
            <a:rPr lang="uk-UA" dirty="0"/>
            <a:t>Вокальна музика </a:t>
          </a:r>
          <a:endParaRPr lang="ru-RU" dirty="0"/>
        </a:p>
      </dgm:t>
    </dgm:pt>
    <dgm:pt modelId="{4F042207-97DA-4FF5-A669-160475A77DF0}" type="parTrans" cxnId="{9D834040-513B-4E12-AF26-D320EC43517B}">
      <dgm:prSet/>
      <dgm:spPr/>
      <dgm:t>
        <a:bodyPr/>
        <a:lstStyle/>
        <a:p>
          <a:endParaRPr lang="ru-RU"/>
        </a:p>
      </dgm:t>
    </dgm:pt>
    <dgm:pt modelId="{87E8896A-C892-4D87-ADF5-229570C8DEFB}" type="sibTrans" cxnId="{9D834040-513B-4E12-AF26-D320EC43517B}">
      <dgm:prSet/>
      <dgm:spPr/>
      <dgm:t>
        <a:bodyPr/>
        <a:lstStyle/>
        <a:p>
          <a:endParaRPr lang="ru-RU"/>
        </a:p>
      </dgm:t>
    </dgm:pt>
    <dgm:pt modelId="{53481A3D-8184-421D-BDBA-D8DA70A900EF}" type="pres">
      <dgm:prSet presAssocID="{2ACDE47D-8DBA-429D-AF87-5B28F4C35BC6}" presName="outerComposite" presStyleCnt="0">
        <dgm:presLayoutVars>
          <dgm:chMax val="5"/>
          <dgm:dir/>
          <dgm:resizeHandles val="exact"/>
        </dgm:presLayoutVars>
      </dgm:prSet>
      <dgm:spPr/>
    </dgm:pt>
    <dgm:pt modelId="{933C67CC-72E9-416F-9067-F71E8D2CE802}" type="pres">
      <dgm:prSet presAssocID="{2ACDE47D-8DBA-429D-AF87-5B28F4C35BC6}" presName="dummyMaxCanvas" presStyleCnt="0">
        <dgm:presLayoutVars/>
      </dgm:prSet>
      <dgm:spPr/>
    </dgm:pt>
    <dgm:pt modelId="{3F6C7EDD-0CDA-45A5-902D-B397683A9E83}" type="pres">
      <dgm:prSet presAssocID="{2ACDE47D-8DBA-429D-AF87-5B28F4C35BC6}" presName="ThreeNodes_1" presStyleLbl="node1" presStyleIdx="0" presStyleCnt="3">
        <dgm:presLayoutVars>
          <dgm:bulletEnabled val="1"/>
        </dgm:presLayoutVars>
      </dgm:prSet>
      <dgm:spPr/>
    </dgm:pt>
    <dgm:pt modelId="{1D21ED2A-D879-414E-99C6-E3089E058D3C}" type="pres">
      <dgm:prSet presAssocID="{2ACDE47D-8DBA-429D-AF87-5B28F4C35BC6}" presName="ThreeNodes_2" presStyleLbl="node1" presStyleIdx="1" presStyleCnt="3" custLinFactNeighborX="11051" custLinFactNeighborY="0">
        <dgm:presLayoutVars>
          <dgm:bulletEnabled val="1"/>
        </dgm:presLayoutVars>
      </dgm:prSet>
      <dgm:spPr/>
    </dgm:pt>
    <dgm:pt modelId="{32CDC665-C6FC-4965-BFA1-66333CC76149}" type="pres">
      <dgm:prSet presAssocID="{2ACDE47D-8DBA-429D-AF87-5B28F4C35BC6}" presName="ThreeNodes_3" presStyleLbl="node1" presStyleIdx="2" presStyleCnt="3">
        <dgm:presLayoutVars>
          <dgm:bulletEnabled val="1"/>
        </dgm:presLayoutVars>
      </dgm:prSet>
      <dgm:spPr/>
    </dgm:pt>
    <dgm:pt modelId="{7D58ECCB-AC41-474B-90A4-9AFF8C21E6B5}" type="pres">
      <dgm:prSet presAssocID="{2ACDE47D-8DBA-429D-AF87-5B28F4C35BC6}" presName="ThreeConn_1-2" presStyleLbl="fgAccFollowNode1" presStyleIdx="0" presStyleCnt="2">
        <dgm:presLayoutVars>
          <dgm:bulletEnabled val="1"/>
        </dgm:presLayoutVars>
      </dgm:prSet>
      <dgm:spPr/>
    </dgm:pt>
    <dgm:pt modelId="{004F3679-95C6-4701-B1D3-9B072C8A0711}" type="pres">
      <dgm:prSet presAssocID="{2ACDE47D-8DBA-429D-AF87-5B28F4C35BC6}" presName="ThreeConn_2-3" presStyleLbl="fgAccFollowNode1" presStyleIdx="1" presStyleCnt="2">
        <dgm:presLayoutVars>
          <dgm:bulletEnabled val="1"/>
        </dgm:presLayoutVars>
      </dgm:prSet>
      <dgm:spPr/>
    </dgm:pt>
    <dgm:pt modelId="{9E8912C6-2086-470A-97CB-A0ED003BA69D}" type="pres">
      <dgm:prSet presAssocID="{2ACDE47D-8DBA-429D-AF87-5B28F4C35BC6}" presName="ThreeNodes_1_text" presStyleLbl="node1" presStyleIdx="2" presStyleCnt="3">
        <dgm:presLayoutVars>
          <dgm:bulletEnabled val="1"/>
        </dgm:presLayoutVars>
      </dgm:prSet>
      <dgm:spPr/>
    </dgm:pt>
    <dgm:pt modelId="{DACF1698-95D1-4FC0-8DFD-A6D35B1684F7}" type="pres">
      <dgm:prSet presAssocID="{2ACDE47D-8DBA-429D-AF87-5B28F4C35BC6}" presName="ThreeNodes_2_text" presStyleLbl="node1" presStyleIdx="2" presStyleCnt="3">
        <dgm:presLayoutVars>
          <dgm:bulletEnabled val="1"/>
        </dgm:presLayoutVars>
      </dgm:prSet>
      <dgm:spPr/>
    </dgm:pt>
    <dgm:pt modelId="{76B6FC43-0EAB-436A-8317-755DF40396FD}" type="pres">
      <dgm:prSet presAssocID="{2ACDE47D-8DBA-429D-AF87-5B28F4C35BC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0913CC04-17B3-47F7-8E9E-B3D754DBD1B1}" type="presOf" srcId="{AEBB1B9A-996E-4E17-98FA-8363E2DBAD95}" destId="{32CDC665-C6FC-4965-BFA1-66333CC76149}" srcOrd="0" destOrd="0" presId="urn:microsoft.com/office/officeart/2005/8/layout/vProcess5"/>
    <dgm:cxn modelId="{3EA8A30D-EDB0-4CBA-BFE3-DBA09DA266C5}" type="presOf" srcId="{733F3F8B-5164-4863-828D-9B792AE8DF16}" destId="{004F3679-95C6-4701-B1D3-9B072C8A0711}" srcOrd="0" destOrd="0" presId="urn:microsoft.com/office/officeart/2005/8/layout/vProcess5"/>
    <dgm:cxn modelId="{16211718-7671-44B1-ACAA-30836CC540B3}" type="presOf" srcId="{AEBB1B9A-996E-4E17-98FA-8363E2DBAD95}" destId="{76B6FC43-0EAB-436A-8317-755DF40396FD}" srcOrd="1" destOrd="0" presId="urn:microsoft.com/office/officeart/2005/8/layout/vProcess5"/>
    <dgm:cxn modelId="{AD5DA527-7325-42BD-A3E6-406F7F3235DB}" srcId="{2ACDE47D-8DBA-429D-AF87-5B28F4C35BC6}" destId="{2D931AEE-D07E-4BC0-94A8-90E6CF65350C}" srcOrd="1" destOrd="0" parTransId="{E72FEBC5-948C-47FB-8812-BC14666FFCB4}" sibTransId="{733F3F8B-5164-4863-828D-9B792AE8DF16}"/>
    <dgm:cxn modelId="{9D834040-513B-4E12-AF26-D320EC43517B}" srcId="{2ACDE47D-8DBA-429D-AF87-5B28F4C35BC6}" destId="{AEBB1B9A-996E-4E17-98FA-8363E2DBAD95}" srcOrd="2" destOrd="0" parTransId="{4F042207-97DA-4FF5-A669-160475A77DF0}" sibTransId="{87E8896A-C892-4D87-ADF5-229570C8DEFB}"/>
    <dgm:cxn modelId="{1617A561-F33B-4FBA-A703-C9155E11DAB5}" srcId="{2ACDE47D-8DBA-429D-AF87-5B28F4C35BC6}" destId="{982AB6D2-C486-4775-AC7D-AFE6B4A2CA01}" srcOrd="0" destOrd="0" parTransId="{A0911BEE-7317-4AB7-9516-37FA7C43CB2B}" sibTransId="{7BA7D9F2-4B5B-4FBC-90EC-806F4741A363}"/>
    <dgm:cxn modelId="{5636CB48-D77B-415C-9718-72BC55B54D89}" type="presOf" srcId="{982AB6D2-C486-4775-AC7D-AFE6B4A2CA01}" destId="{9E8912C6-2086-470A-97CB-A0ED003BA69D}" srcOrd="1" destOrd="0" presId="urn:microsoft.com/office/officeart/2005/8/layout/vProcess5"/>
    <dgm:cxn modelId="{509D474B-3EDA-428B-A3F1-50EFFBAC77D9}" type="presOf" srcId="{2D931AEE-D07E-4BC0-94A8-90E6CF65350C}" destId="{1D21ED2A-D879-414E-99C6-E3089E058D3C}" srcOrd="0" destOrd="0" presId="urn:microsoft.com/office/officeart/2005/8/layout/vProcess5"/>
    <dgm:cxn modelId="{F76912A1-6485-48A3-A92D-0E07B54E48A9}" type="presOf" srcId="{2ACDE47D-8DBA-429D-AF87-5B28F4C35BC6}" destId="{53481A3D-8184-421D-BDBA-D8DA70A900EF}" srcOrd="0" destOrd="0" presId="urn:microsoft.com/office/officeart/2005/8/layout/vProcess5"/>
    <dgm:cxn modelId="{9ADAE1B0-4F74-4748-87D7-FCC446CD99A9}" type="presOf" srcId="{982AB6D2-C486-4775-AC7D-AFE6B4A2CA01}" destId="{3F6C7EDD-0CDA-45A5-902D-B397683A9E83}" srcOrd="0" destOrd="0" presId="urn:microsoft.com/office/officeart/2005/8/layout/vProcess5"/>
    <dgm:cxn modelId="{BCBA3EBE-F329-408D-B6B9-7F01E7221327}" type="presOf" srcId="{7BA7D9F2-4B5B-4FBC-90EC-806F4741A363}" destId="{7D58ECCB-AC41-474B-90A4-9AFF8C21E6B5}" srcOrd="0" destOrd="0" presId="urn:microsoft.com/office/officeart/2005/8/layout/vProcess5"/>
    <dgm:cxn modelId="{C3CC8AC6-60C7-4037-ABCD-F23D20B07C64}" type="presOf" srcId="{2D931AEE-D07E-4BC0-94A8-90E6CF65350C}" destId="{DACF1698-95D1-4FC0-8DFD-A6D35B1684F7}" srcOrd="1" destOrd="0" presId="urn:microsoft.com/office/officeart/2005/8/layout/vProcess5"/>
    <dgm:cxn modelId="{654D8D67-5D16-4A4E-8D59-4675FBA8F1CC}" type="presParOf" srcId="{53481A3D-8184-421D-BDBA-D8DA70A900EF}" destId="{933C67CC-72E9-416F-9067-F71E8D2CE802}" srcOrd="0" destOrd="0" presId="urn:microsoft.com/office/officeart/2005/8/layout/vProcess5"/>
    <dgm:cxn modelId="{D4D09D3F-1E6E-478D-8C3A-740015B80EB0}" type="presParOf" srcId="{53481A3D-8184-421D-BDBA-D8DA70A900EF}" destId="{3F6C7EDD-0CDA-45A5-902D-B397683A9E83}" srcOrd="1" destOrd="0" presId="urn:microsoft.com/office/officeart/2005/8/layout/vProcess5"/>
    <dgm:cxn modelId="{A00FF52F-A1AC-4E0B-B1CF-0ADF062A7AF8}" type="presParOf" srcId="{53481A3D-8184-421D-BDBA-D8DA70A900EF}" destId="{1D21ED2A-D879-414E-99C6-E3089E058D3C}" srcOrd="2" destOrd="0" presId="urn:microsoft.com/office/officeart/2005/8/layout/vProcess5"/>
    <dgm:cxn modelId="{DDC87125-A3CE-43D7-B19E-BC3EB1071F86}" type="presParOf" srcId="{53481A3D-8184-421D-BDBA-D8DA70A900EF}" destId="{32CDC665-C6FC-4965-BFA1-66333CC76149}" srcOrd="3" destOrd="0" presId="urn:microsoft.com/office/officeart/2005/8/layout/vProcess5"/>
    <dgm:cxn modelId="{0372713F-7EE1-431E-AB09-C0D26614DBF5}" type="presParOf" srcId="{53481A3D-8184-421D-BDBA-D8DA70A900EF}" destId="{7D58ECCB-AC41-474B-90A4-9AFF8C21E6B5}" srcOrd="4" destOrd="0" presId="urn:microsoft.com/office/officeart/2005/8/layout/vProcess5"/>
    <dgm:cxn modelId="{1E1F0261-7205-4DDF-84B0-9BEADFC43CB0}" type="presParOf" srcId="{53481A3D-8184-421D-BDBA-D8DA70A900EF}" destId="{004F3679-95C6-4701-B1D3-9B072C8A0711}" srcOrd="5" destOrd="0" presId="urn:microsoft.com/office/officeart/2005/8/layout/vProcess5"/>
    <dgm:cxn modelId="{2337D048-B9FF-4E80-B5ED-CA1BD6E96A5C}" type="presParOf" srcId="{53481A3D-8184-421D-BDBA-D8DA70A900EF}" destId="{9E8912C6-2086-470A-97CB-A0ED003BA69D}" srcOrd="6" destOrd="0" presId="urn:microsoft.com/office/officeart/2005/8/layout/vProcess5"/>
    <dgm:cxn modelId="{89DA18BF-DAE4-4094-8AC3-6413FED4D542}" type="presParOf" srcId="{53481A3D-8184-421D-BDBA-D8DA70A900EF}" destId="{DACF1698-95D1-4FC0-8DFD-A6D35B1684F7}" srcOrd="7" destOrd="0" presId="urn:microsoft.com/office/officeart/2005/8/layout/vProcess5"/>
    <dgm:cxn modelId="{ED56AE64-270B-4088-A20E-AB0E41A3DEAB}" type="presParOf" srcId="{53481A3D-8184-421D-BDBA-D8DA70A900EF}" destId="{76B6FC43-0EAB-436A-8317-755DF40396FD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A4CE9EB-43D9-4A0C-9711-83B40E75D51A}" type="doc">
      <dgm:prSet loTypeId="urn:microsoft.com/office/officeart/2005/8/layout/pyramid2" loCatId="list" qsTypeId="urn:microsoft.com/office/officeart/2005/8/quickstyle/3d1" qsCatId="3D" csTypeId="urn:microsoft.com/office/officeart/2005/8/colors/accent1_2" csCatId="accent1" phldr="1"/>
      <dgm:spPr/>
    </dgm:pt>
    <dgm:pt modelId="{88CDF01A-1E72-40D5-8EF7-730D436F8100}">
      <dgm:prSet phldrT="[Текст]"/>
      <dgm:spPr/>
      <dgm:t>
        <a:bodyPr/>
        <a:lstStyle/>
        <a:p>
          <a:r>
            <a:rPr lang="uk-UA" dirty="0"/>
            <a:t>Пісня</a:t>
          </a:r>
          <a:endParaRPr lang="ru-RU" dirty="0"/>
        </a:p>
      </dgm:t>
    </dgm:pt>
    <dgm:pt modelId="{5F986A2D-0AE8-460F-85E8-EDE274C51F4A}" type="parTrans" cxnId="{99A5D8FE-B28E-4B89-9505-3286B5EC134D}">
      <dgm:prSet/>
      <dgm:spPr/>
      <dgm:t>
        <a:bodyPr/>
        <a:lstStyle/>
        <a:p>
          <a:endParaRPr lang="ru-RU"/>
        </a:p>
      </dgm:t>
    </dgm:pt>
    <dgm:pt modelId="{E33E18D2-2F67-410C-8042-44533B360CB0}" type="sibTrans" cxnId="{99A5D8FE-B28E-4B89-9505-3286B5EC134D}">
      <dgm:prSet/>
      <dgm:spPr/>
      <dgm:t>
        <a:bodyPr/>
        <a:lstStyle/>
        <a:p>
          <a:endParaRPr lang="ru-RU"/>
        </a:p>
      </dgm:t>
    </dgm:pt>
    <dgm:pt modelId="{F7ED6694-4FB6-4FCE-9F8D-F0311DC74E10}">
      <dgm:prSet phldrT="[Текст]"/>
      <dgm:spPr/>
      <dgm:t>
        <a:bodyPr/>
        <a:lstStyle/>
        <a:p>
          <a:r>
            <a:rPr lang="uk-UA" dirty="0"/>
            <a:t>романс</a:t>
          </a:r>
          <a:endParaRPr lang="ru-RU" dirty="0"/>
        </a:p>
      </dgm:t>
    </dgm:pt>
    <dgm:pt modelId="{40342A5C-CCB0-44E6-98F1-0FF9C1B39721}" type="parTrans" cxnId="{BA739058-6370-4DB6-8589-5CA15D293F68}">
      <dgm:prSet/>
      <dgm:spPr/>
      <dgm:t>
        <a:bodyPr/>
        <a:lstStyle/>
        <a:p>
          <a:endParaRPr lang="ru-RU"/>
        </a:p>
      </dgm:t>
    </dgm:pt>
    <dgm:pt modelId="{89820388-70D3-4E77-856B-9A294233D700}" type="sibTrans" cxnId="{BA739058-6370-4DB6-8589-5CA15D293F68}">
      <dgm:prSet/>
      <dgm:spPr/>
      <dgm:t>
        <a:bodyPr/>
        <a:lstStyle/>
        <a:p>
          <a:endParaRPr lang="ru-RU"/>
        </a:p>
      </dgm:t>
    </dgm:pt>
    <dgm:pt modelId="{8CC903FA-2E61-4736-96C7-B599EA708688}">
      <dgm:prSet phldrT="[Текст]"/>
      <dgm:spPr/>
      <dgm:t>
        <a:bodyPr/>
        <a:lstStyle/>
        <a:p>
          <a:r>
            <a:rPr lang="uk-UA" dirty="0"/>
            <a:t>гімн</a:t>
          </a:r>
          <a:endParaRPr lang="ru-RU" dirty="0"/>
        </a:p>
      </dgm:t>
    </dgm:pt>
    <dgm:pt modelId="{3236CE3C-E9FA-40FE-BC8C-10E60CC19AC7}" type="parTrans" cxnId="{4F1BB304-E9EA-4C38-A34B-89ACD1BCE8B1}">
      <dgm:prSet/>
      <dgm:spPr/>
      <dgm:t>
        <a:bodyPr/>
        <a:lstStyle/>
        <a:p>
          <a:endParaRPr lang="ru-RU"/>
        </a:p>
      </dgm:t>
    </dgm:pt>
    <dgm:pt modelId="{F3D1600E-AC0C-44F9-9F47-E95C6FD17240}" type="sibTrans" cxnId="{4F1BB304-E9EA-4C38-A34B-89ACD1BCE8B1}">
      <dgm:prSet/>
      <dgm:spPr/>
      <dgm:t>
        <a:bodyPr/>
        <a:lstStyle/>
        <a:p>
          <a:endParaRPr lang="ru-RU"/>
        </a:p>
      </dgm:t>
    </dgm:pt>
    <dgm:pt modelId="{50FBE1A2-CF44-49FD-A0D2-BA4BF0A17432}" type="pres">
      <dgm:prSet presAssocID="{5A4CE9EB-43D9-4A0C-9711-83B40E75D51A}" presName="compositeShape" presStyleCnt="0">
        <dgm:presLayoutVars>
          <dgm:dir/>
          <dgm:resizeHandles/>
        </dgm:presLayoutVars>
      </dgm:prSet>
      <dgm:spPr/>
    </dgm:pt>
    <dgm:pt modelId="{6D2BC212-2386-461A-B6F8-009B1FB058EC}" type="pres">
      <dgm:prSet presAssocID="{5A4CE9EB-43D9-4A0C-9711-83B40E75D51A}" presName="pyramid" presStyleLbl="node1" presStyleIdx="0" presStyleCnt="1" custLinFactNeighborX="-164" custLinFactNeighborY="9994"/>
      <dgm:spPr/>
    </dgm:pt>
    <dgm:pt modelId="{EB4DCEF5-D993-4B49-BF7F-E021D925337C}" type="pres">
      <dgm:prSet presAssocID="{5A4CE9EB-43D9-4A0C-9711-83B40E75D51A}" presName="theList" presStyleCnt="0"/>
      <dgm:spPr/>
    </dgm:pt>
    <dgm:pt modelId="{9F16226B-3980-441D-9B68-DC9A75292A09}" type="pres">
      <dgm:prSet presAssocID="{88CDF01A-1E72-40D5-8EF7-730D436F8100}" presName="aNode" presStyleLbl="fgAcc1" presStyleIdx="0" presStyleCnt="3">
        <dgm:presLayoutVars>
          <dgm:bulletEnabled val="1"/>
        </dgm:presLayoutVars>
      </dgm:prSet>
      <dgm:spPr/>
    </dgm:pt>
    <dgm:pt modelId="{B8E31F29-AEEA-46B0-A905-CD96782637B5}" type="pres">
      <dgm:prSet presAssocID="{88CDF01A-1E72-40D5-8EF7-730D436F8100}" presName="aSpace" presStyleCnt="0"/>
      <dgm:spPr/>
    </dgm:pt>
    <dgm:pt modelId="{A08EC02D-B96D-4371-B3F2-2E984FD82437}" type="pres">
      <dgm:prSet presAssocID="{F7ED6694-4FB6-4FCE-9F8D-F0311DC74E10}" presName="aNode" presStyleLbl="fgAcc1" presStyleIdx="1" presStyleCnt="3">
        <dgm:presLayoutVars>
          <dgm:bulletEnabled val="1"/>
        </dgm:presLayoutVars>
      </dgm:prSet>
      <dgm:spPr/>
    </dgm:pt>
    <dgm:pt modelId="{BC1833FA-49A7-4CB2-B713-01625E397E23}" type="pres">
      <dgm:prSet presAssocID="{F7ED6694-4FB6-4FCE-9F8D-F0311DC74E10}" presName="aSpace" presStyleCnt="0"/>
      <dgm:spPr/>
    </dgm:pt>
    <dgm:pt modelId="{1DE7BD51-E8EA-48DF-88A2-58A4B1F501B9}" type="pres">
      <dgm:prSet presAssocID="{8CC903FA-2E61-4736-96C7-B599EA708688}" presName="aNode" presStyleLbl="fgAcc1" presStyleIdx="2" presStyleCnt="3">
        <dgm:presLayoutVars>
          <dgm:bulletEnabled val="1"/>
        </dgm:presLayoutVars>
      </dgm:prSet>
      <dgm:spPr/>
    </dgm:pt>
    <dgm:pt modelId="{5C4BE90C-E316-4D33-90C5-871CE17AA24B}" type="pres">
      <dgm:prSet presAssocID="{8CC903FA-2E61-4736-96C7-B599EA708688}" presName="aSpace" presStyleCnt="0"/>
      <dgm:spPr/>
    </dgm:pt>
  </dgm:ptLst>
  <dgm:cxnLst>
    <dgm:cxn modelId="{CD90B702-7C0B-4732-B921-D6B8A05D7176}" type="presOf" srcId="{5A4CE9EB-43D9-4A0C-9711-83B40E75D51A}" destId="{50FBE1A2-CF44-49FD-A0D2-BA4BF0A17432}" srcOrd="0" destOrd="0" presId="urn:microsoft.com/office/officeart/2005/8/layout/pyramid2"/>
    <dgm:cxn modelId="{4F1BB304-E9EA-4C38-A34B-89ACD1BCE8B1}" srcId="{5A4CE9EB-43D9-4A0C-9711-83B40E75D51A}" destId="{8CC903FA-2E61-4736-96C7-B599EA708688}" srcOrd="2" destOrd="0" parTransId="{3236CE3C-E9FA-40FE-BC8C-10E60CC19AC7}" sibTransId="{F3D1600E-AC0C-44F9-9F47-E95C6FD17240}"/>
    <dgm:cxn modelId="{A0461907-C569-49DD-A88F-7B6472074C7F}" type="presOf" srcId="{F7ED6694-4FB6-4FCE-9F8D-F0311DC74E10}" destId="{A08EC02D-B96D-4371-B3F2-2E984FD82437}" srcOrd="0" destOrd="0" presId="urn:microsoft.com/office/officeart/2005/8/layout/pyramid2"/>
    <dgm:cxn modelId="{8AB26D64-1D3B-49C5-AA45-0D263B61627D}" type="presOf" srcId="{88CDF01A-1E72-40D5-8EF7-730D436F8100}" destId="{9F16226B-3980-441D-9B68-DC9A75292A09}" srcOrd="0" destOrd="0" presId="urn:microsoft.com/office/officeart/2005/8/layout/pyramid2"/>
    <dgm:cxn modelId="{BA739058-6370-4DB6-8589-5CA15D293F68}" srcId="{5A4CE9EB-43D9-4A0C-9711-83B40E75D51A}" destId="{F7ED6694-4FB6-4FCE-9F8D-F0311DC74E10}" srcOrd="1" destOrd="0" parTransId="{40342A5C-CCB0-44E6-98F1-0FF9C1B39721}" sibTransId="{89820388-70D3-4E77-856B-9A294233D700}"/>
    <dgm:cxn modelId="{123CDADA-A35C-4730-AEFD-4CEA3DF64F02}" type="presOf" srcId="{8CC903FA-2E61-4736-96C7-B599EA708688}" destId="{1DE7BD51-E8EA-48DF-88A2-58A4B1F501B9}" srcOrd="0" destOrd="0" presId="urn:microsoft.com/office/officeart/2005/8/layout/pyramid2"/>
    <dgm:cxn modelId="{99A5D8FE-B28E-4B89-9505-3286B5EC134D}" srcId="{5A4CE9EB-43D9-4A0C-9711-83B40E75D51A}" destId="{88CDF01A-1E72-40D5-8EF7-730D436F8100}" srcOrd="0" destOrd="0" parTransId="{5F986A2D-0AE8-460F-85E8-EDE274C51F4A}" sibTransId="{E33E18D2-2F67-410C-8042-44533B360CB0}"/>
    <dgm:cxn modelId="{14CEDA8E-10C1-4727-BC94-E5E5C4F59459}" type="presParOf" srcId="{50FBE1A2-CF44-49FD-A0D2-BA4BF0A17432}" destId="{6D2BC212-2386-461A-B6F8-009B1FB058EC}" srcOrd="0" destOrd="0" presId="urn:microsoft.com/office/officeart/2005/8/layout/pyramid2"/>
    <dgm:cxn modelId="{2B2478AC-306B-4874-B418-F1342B3C96F2}" type="presParOf" srcId="{50FBE1A2-CF44-49FD-A0D2-BA4BF0A17432}" destId="{EB4DCEF5-D993-4B49-BF7F-E021D925337C}" srcOrd="1" destOrd="0" presId="urn:microsoft.com/office/officeart/2005/8/layout/pyramid2"/>
    <dgm:cxn modelId="{ED1F986A-52C0-46F2-983A-FEC75A7FDD74}" type="presParOf" srcId="{EB4DCEF5-D993-4B49-BF7F-E021D925337C}" destId="{9F16226B-3980-441D-9B68-DC9A75292A09}" srcOrd="0" destOrd="0" presId="urn:microsoft.com/office/officeart/2005/8/layout/pyramid2"/>
    <dgm:cxn modelId="{6907000A-EF10-43FC-9882-391E71F7352A}" type="presParOf" srcId="{EB4DCEF5-D993-4B49-BF7F-E021D925337C}" destId="{B8E31F29-AEEA-46B0-A905-CD96782637B5}" srcOrd="1" destOrd="0" presId="urn:microsoft.com/office/officeart/2005/8/layout/pyramid2"/>
    <dgm:cxn modelId="{33513F18-71BD-4641-B57D-8753713CCD32}" type="presParOf" srcId="{EB4DCEF5-D993-4B49-BF7F-E021D925337C}" destId="{A08EC02D-B96D-4371-B3F2-2E984FD82437}" srcOrd="2" destOrd="0" presId="urn:microsoft.com/office/officeart/2005/8/layout/pyramid2"/>
    <dgm:cxn modelId="{DB1CE5EF-EA69-401F-ADB1-8D4163EB32C6}" type="presParOf" srcId="{EB4DCEF5-D993-4B49-BF7F-E021D925337C}" destId="{BC1833FA-49A7-4CB2-B713-01625E397E23}" srcOrd="3" destOrd="0" presId="urn:microsoft.com/office/officeart/2005/8/layout/pyramid2"/>
    <dgm:cxn modelId="{00A5A0AE-6797-4610-B4C0-998A8DF8F535}" type="presParOf" srcId="{EB4DCEF5-D993-4B49-BF7F-E021D925337C}" destId="{1DE7BD51-E8EA-48DF-88A2-58A4B1F501B9}" srcOrd="4" destOrd="0" presId="urn:microsoft.com/office/officeart/2005/8/layout/pyramid2"/>
    <dgm:cxn modelId="{97B2189C-DB05-4DD7-B12F-EB0A18B7E390}" type="presParOf" srcId="{EB4DCEF5-D993-4B49-BF7F-E021D925337C}" destId="{5C4BE90C-E316-4D33-90C5-871CE17AA24B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A45A83-740F-4B2A-A58A-30FAB4025B73}">
      <dsp:nvSpPr>
        <dsp:cNvPr id="0" name=""/>
        <dsp:cNvSpPr/>
      </dsp:nvSpPr>
      <dsp:spPr>
        <a:xfrm rot="10800000">
          <a:off x="1899904" y="71126"/>
          <a:ext cx="5405120" cy="1505029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3676" tIns="114300" rIns="21336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3000" kern="1200" dirty="0"/>
            <a:t>Лев Ревуцький «</a:t>
          </a:r>
          <a:r>
            <a:rPr lang="uk-UA" sz="3000" kern="1200" dirty="0" err="1"/>
            <a:t>Піня</a:t>
          </a:r>
          <a:r>
            <a:rPr lang="uk-UA" sz="3000" kern="1200" dirty="0"/>
            <a:t>»</a:t>
          </a:r>
          <a:endParaRPr lang="ru-RU" sz="3000" kern="1200" dirty="0"/>
        </a:p>
      </dsp:txBody>
      <dsp:txXfrm rot="10800000">
        <a:off x="2276161" y="71126"/>
        <a:ext cx="5028863" cy="1505029"/>
      </dsp:txXfrm>
    </dsp:sp>
    <dsp:sp modelId="{B017A00D-B742-4D79-A76C-844F83D7274F}">
      <dsp:nvSpPr>
        <dsp:cNvPr id="0" name=""/>
        <dsp:cNvSpPr/>
      </dsp:nvSpPr>
      <dsp:spPr>
        <a:xfrm>
          <a:off x="985182" y="2526"/>
          <a:ext cx="1505029" cy="1505029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A08B42-9CEB-4EC7-A32E-63B879512097}">
      <dsp:nvSpPr>
        <dsp:cNvPr id="0" name=""/>
        <dsp:cNvSpPr/>
      </dsp:nvSpPr>
      <dsp:spPr>
        <a:xfrm rot="10800000">
          <a:off x="1737697" y="1956818"/>
          <a:ext cx="5405120" cy="1505029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3676" tIns="114300" rIns="21336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3000" kern="1200" dirty="0"/>
            <a:t>Густав </a:t>
          </a:r>
          <a:r>
            <a:rPr lang="uk-UA" sz="3000" kern="1200" dirty="0" err="1"/>
            <a:t>Малер</a:t>
          </a:r>
          <a:r>
            <a:rPr lang="uk-UA" sz="3000" kern="1200" dirty="0"/>
            <a:t> Симфонія №1 ре мажор 3 частина</a:t>
          </a:r>
          <a:endParaRPr lang="ru-RU" sz="3000" kern="1200" dirty="0"/>
        </a:p>
      </dsp:txBody>
      <dsp:txXfrm rot="10800000">
        <a:off x="2113954" y="1956818"/>
        <a:ext cx="5028863" cy="1505029"/>
      </dsp:txXfrm>
    </dsp:sp>
    <dsp:sp modelId="{ED554642-624C-44E0-8FD8-AA3FDEC5F6A7}">
      <dsp:nvSpPr>
        <dsp:cNvPr id="0" name=""/>
        <dsp:cNvSpPr/>
      </dsp:nvSpPr>
      <dsp:spPr>
        <a:xfrm>
          <a:off x="985182" y="1956818"/>
          <a:ext cx="1505029" cy="1505029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4000" r="-34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3F833C-4551-4B48-90DF-FB933C94C6B2}">
      <dsp:nvSpPr>
        <dsp:cNvPr id="0" name=""/>
        <dsp:cNvSpPr/>
      </dsp:nvSpPr>
      <dsp:spPr>
        <a:xfrm rot="10800000">
          <a:off x="1682835" y="3864379"/>
          <a:ext cx="5405120" cy="1505029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3676" tIns="114300" rIns="21336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3000" kern="1200" dirty="0"/>
            <a:t>Українська народна пісня «Од Києва до Лубен</a:t>
          </a:r>
          <a:endParaRPr lang="ru-RU" sz="3000" kern="1200" dirty="0"/>
        </a:p>
      </dsp:txBody>
      <dsp:txXfrm rot="10800000">
        <a:off x="2059092" y="3864379"/>
        <a:ext cx="5028863" cy="1505029"/>
      </dsp:txXfrm>
    </dsp:sp>
    <dsp:sp modelId="{7731887F-707A-4E6A-B849-9DBCC0381C43}">
      <dsp:nvSpPr>
        <dsp:cNvPr id="0" name=""/>
        <dsp:cNvSpPr/>
      </dsp:nvSpPr>
      <dsp:spPr>
        <a:xfrm>
          <a:off x="985182" y="3911110"/>
          <a:ext cx="1505029" cy="1505029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9D2B3B-D5A0-4931-9C25-F3850A8FCBE1}">
      <dsp:nvSpPr>
        <dsp:cNvPr id="0" name=""/>
        <dsp:cNvSpPr/>
      </dsp:nvSpPr>
      <dsp:spPr>
        <a:xfrm>
          <a:off x="3461722" y="3233"/>
          <a:ext cx="1955211" cy="1270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100" kern="1200" dirty="0"/>
            <a:t>Лад</a:t>
          </a:r>
        </a:p>
      </dsp:txBody>
      <dsp:txXfrm>
        <a:off x="3523762" y="65273"/>
        <a:ext cx="1831131" cy="1146807"/>
      </dsp:txXfrm>
    </dsp:sp>
    <dsp:sp modelId="{2201559F-B832-4598-AF9B-A02E687AB705}">
      <dsp:nvSpPr>
        <dsp:cNvPr id="0" name=""/>
        <dsp:cNvSpPr/>
      </dsp:nvSpPr>
      <dsp:spPr>
        <a:xfrm>
          <a:off x="1901644" y="638676"/>
          <a:ext cx="5075366" cy="5075366"/>
        </a:xfrm>
        <a:custGeom>
          <a:avLst/>
          <a:gdLst/>
          <a:ahLst/>
          <a:cxnLst/>
          <a:rect l="0" t="0" r="0" b="0"/>
          <a:pathLst>
            <a:path>
              <a:moveTo>
                <a:pt x="3776876" y="323131"/>
              </a:moveTo>
              <a:arcTo wR="2537683" hR="2537683" stAng="17953800" swAng="1210960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C47E5E0-03A5-4110-B2B8-346044D15602}">
      <dsp:nvSpPr>
        <dsp:cNvPr id="0" name=""/>
        <dsp:cNvSpPr/>
      </dsp:nvSpPr>
      <dsp:spPr>
        <a:xfrm>
          <a:off x="5875202" y="1756729"/>
          <a:ext cx="1955211" cy="1270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100" kern="1200" dirty="0" err="1"/>
            <a:t>Темб</a:t>
          </a:r>
          <a:endParaRPr lang="ru-RU" sz="3100" kern="1200" dirty="0"/>
        </a:p>
      </dsp:txBody>
      <dsp:txXfrm>
        <a:off x="5937242" y="1818769"/>
        <a:ext cx="1831131" cy="1146807"/>
      </dsp:txXfrm>
    </dsp:sp>
    <dsp:sp modelId="{A83275FA-BB87-4030-9F83-C0229772F459}">
      <dsp:nvSpPr>
        <dsp:cNvPr id="0" name=""/>
        <dsp:cNvSpPr/>
      </dsp:nvSpPr>
      <dsp:spPr>
        <a:xfrm>
          <a:off x="1901644" y="638676"/>
          <a:ext cx="5075366" cy="5075366"/>
        </a:xfrm>
        <a:custGeom>
          <a:avLst/>
          <a:gdLst/>
          <a:ahLst/>
          <a:cxnLst/>
          <a:rect l="0" t="0" r="0" b="0"/>
          <a:pathLst>
            <a:path>
              <a:moveTo>
                <a:pt x="5069269" y="2713490"/>
              </a:moveTo>
              <a:arcTo wR="2537683" hR="2537683" stAng="21838353" swAng="1359279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376AFC-6562-4FE1-9552-650CA6E007BD}">
      <dsp:nvSpPr>
        <dsp:cNvPr id="0" name=""/>
        <dsp:cNvSpPr/>
      </dsp:nvSpPr>
      <dsp:spPr>
        <a:xfrm>
          <a:off x="4953334" y="4593945"/>
          <a:ext cx="1955211" cy="1270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100" kern="1200" dirty="0"/>
            <a:t>Темп</a:t>
          </a:r>
        </a:p>
      </dsp:txBody>
      <dsp:txXfrm>
        <a:off x="5015374" y="4655985"/>
        <a:ext cx="1831131" cy="1146807"/>
      </dsp:txXfrm>
    </dsp:sp>
    <dsp:sp modelId="{F8D64D16-0B7C-41D7-BCCE-F405B67CDEA9}">
      <dsp:nvSpPr>
        <dsp:cNvPr id="0" name=""/>
        <dsp:cNvSpPr/>
      </dsp:nvSpPr>
      <dsp:spPr>
        <a:xfrm>
          <a:off x="1901644" y="638676"/>
          <a:ext cx="5075366" cy="5075366"/>
        </a:xfrm>
        <a:custGeom>
          <a:avLst/>
          <a:gdLst/>
          <a:ahLst/>
          <a:cxnLst/>
          <a:rect l="0" t="0" r="0" b="0"/>
          <a:pathLst>
            <a:path>
              <a:moveTo>
                <a:pt x="2848883" y="5056212"/>
              </a:moveTo>
              <a:arcTo wR="2537683" hR="2537683" stAng="4977360" swAng="845280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8DB355-EFDF-4FC0-A9D0-84C25B6C79FE}">
      <dsp:nvSpPr>
        <dsp:cNvPr id="0" name=""/>
        <dsp:cNvSpPr/>
      </dsp:nvSpPr>
      <dsp:spPr>
        <a:xfrm>
          <a:off x="1970109" y="4593945"/>
          <a:ext cx="1955211" cy="1270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100" kern="1200" dirty="0" err="1"/>
            <a:t>Рег</a:t>
          </a:r>
          <a:r>
            <a:rPr lang="uk-UA" sz="3100" kern="1200" dirty="0" err="1"/>
            <a:t>істр</a:t>
          </a:r>
          <a:endParaRPr lang="ru-RU" sz="3100" kern="1200" dirty="0"/>
        </a:p>
      </dsp:txBody>
      <dsp:txXfrm>
        <a:off x="2032149" y="4655985"/>
        <a:ext cx="1831131" cy="1146807"/>
      </dsp:txXfrm>
    </dsp:sp>
    <dsp:sp modelId="{6BED9511-AEF1-4568-AD65-FEEE14DE3615}">
      <dsp:nvSpPr>
        <dsp:cNvPr id="0" name=""/>
        <dsp:cNvSpPr/>
      </dsp:nvSpPr>
      <dsp:spPr>
        <a:xfrm>
          <a:off x="1901644" y="638676"/>
          <a:ext cx="5075366" cy="5075366"/>
        </a:xfrm>
        <a:custGeom>
          <a:avLst/>
          <a:gdLst/>
          <a:ahLst/>
          <a:cxnLst/>
          <a:rect l="0" t="0" r="0" b="0"/>
          <a:pathLst>
            <a:path>
              <a:moveTo>
                <a:pt x="269142" y="3675030"/>
              </a:moveTo>
              <a:arcTo wR="2537683" hR="2537683" stAng="9202368" swAng="1359279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DA3A08-F847-44E9-9393-4599C455DDE7}">
      <dsp:nvSpPr>
        <dsp:cNvPr id="0" name=""/>
        <dsp:cNvSpPr/>
      </dsp:nvSpPr>
      <dsp:spPr>
        <a:xfrm>
          <a:off x="1048241" y="1756729"/>
          <a:ext cx="1955211" cy="1270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3100" kern="1200" dirty="0"/>
            <a:t>Динаміка</a:t>
          </a:r>
          <a:endParaRPr lang="ru-RU" sz="3100" kern="1200" dirty="0"/>
        </a:p>
      </dsp:txBody>
      <dsp:txXfrm>
        <a:off x="1110281" y="1818769"/>
        <a:ext cx="1831131" cy="1146807"/>
      </dsp:txXfrm>
    </dsp:sp>
    <dsp:sp modelId="{13A4026D-5DD1-4443-9ED6-44675FCE84F7}">
      <dsp:nvSpPr>
        <dsp:cNvPr id="0" name=""/>
        <dsp:cNvSpPr/>
      </dsp:nvSpPr>
      <dsp:spPr>
        <a:xfrm>
          <a:off x="1901644" y="638676"/>
          <a:ext cx="5075366" cy="5075366"/>
        </a:xfrm>
        <a:custGeom>
          <a:avLst/>
          <a:gdLst/>
          <a:ahLst/>
          <a:cxnLst/>
          <a:rect l="0" t="0" r="0" b="0"/>
          <a:pathLst>
            <a:path>
              <a:moveTo>
                <a:pt x="610528" y="886650"/>
              </a:moveTo>
              <a:arcTo wR="2537683" hR="2537683" stAng="13235240" swAng="1210960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471645-675E-4806-BA59-3C901759A568}">
      <dsp:nvSpPr>
        <dsp:cNvPr id="0" name=""/>
        <dsp:cNvSpPr/>
      </dsp:nvSpPr>
      <dsp:spPr>
        <a:xfrm>
          <a:off x="3869597" y="1800"/>
          <a:ext cx="2102388" cy="2102388"/>
        </a:xfrm>
        <a:prstGeom prst="ellipse">
          <a:avLst/>
        </a:prstGeom>
        <a:gradFill rotWithShape="1">
          <a:gsLst>
            <a:gs pos="0">
              <a:schemeClr val="accent5">
                <a:tint val="70000"/>
                <a:lumMod val="110000"/>
              </a:schemeClr>
            </a:gs>
            <a:gs pos="100000">
              <a:schemeClr val="accent5">
                <a:tint val="82000"/>
                <a:alpha val="74000"/>
              </a:schemeClr>
            </a:gs>
          </a:gsLst>
          <a:lin ang="5400000" scaled="0"/>
        </a:gradFill>
        <a:ln w="9525" cap="rnd" cmpd="sng" algn="ctr">
          <a:solidFill>
            <a:schemeClr val="accent5"/>
          </a:solidFill>
          <a:prstDash val="soli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2400" kern="1200" dirty="0"/>
            <a:t>Який характер мелодії?</a:t>
          </a:r>
          <a:endParaRPr lang="ru-RU" sz="2400" kern="1200" dirty="0"/>
        </a:p>
      </dsp:txBody>
      <dsp:txXfrm>
        <a:off x="4177485" y="309688"/>
        <a:ext cx="1486612" cy="1486612"/>
      </dsp:txXfrm>
    </dsp:sp>
    <dsp:sp modelId="{5C5F1E27-5A61-483F-85CF-1DB91363D0A0}">
      <dsp:nvSpPr>
        <dsp:cNvPr id="0" name=""/>
        <dsp:cNvSpPr/>
      </dsp:nvSpPr>
      <dsp:spPr>
        <a:xfrm rot="2700000">
          <a:off x="5746291" y="1803155"/>
          <a:ext cx="558876" cy="7095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ru-RU" sz="1900" kern="1200"/>
        </a:p>
      </dsp:txBody>
      <dsp:txXfrm>
        <a:off x="5770845" y="1885788"/>
        <a:ext cx="391213" cy="425734"/>
      </dsp:txXfrm>
    </dsp:sp>
    <dsp:sp modelId="{3668DA6A-B2A5-4129-9FDF-98A9B14F89C3}">
      <dsp:nvSpPr>
        <dsp:cNvPr id="0" name=""/>
        <dsp:cNvSpPr/>
      </dsp:nvSpPr>
      <dsp:spPr>
        <a:xfrm>
          <a:off x="6101843" y="2234047"/>
          <a:ext cx="2102388" cy="2102388"/>
        </a:xfrm>
        <a:prstGeom prst="ellipse">
          <a:avLst/>
        </a:prstGeom>
        <a:gradFill rotWithShape="1">
          <a:gsLst>
            <a:gs pos="0">
              <a:schemeClr val="accent2">
                <a:tint val="70000"/>
                <a:lumMod val="110000"/>
              </a:schemeClr>
            </a:gs>
            <a:gs pos="100000">
              <a:schemeClr val="accent2">
                <a:tint val="82000"/>
                <a:alpha val="74000"/>
              </a:schemeClr>
            </a:gs>
          </a:gsLst>
          <a:lin ang="5400000" scaled="0"/>
        </a:gradFill>
        <a:ln w="9525" cap="rnd" cmpd="sng" algn="ctr">
          <a:solidFill>
            <a:schemeClr val="accent2"/>
          </a:solidFill>
          <a:prstDash val="solid"/>
        </a:ln>
        <a:effectLst/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2400" kern="1200" dirty="0"/>
            <a:t>Чи можна танцювати під цей твір?</a:t>
          </a:r>
          <a:endParaRPr lang="ru-RU" sz="2400" kern="1200" dirty="0"/>
        </a:p>
      </dsp:txBody>
      <dsp:txXfrm>
        <a:off x="6409731" y="2541935"/>
        <a:ext cx="1486612" cy="1486612"/>
      </dsp:txXfrm>
    </dsp:sp>
    <dsp:sp modelId="{8EB7D162-CB15-4B61-91DC-ABAC5D352CAA}">
      <dsp:nvSpPr>
        <dsp:cNvPr id="0" name=""/>
        <dsp:cNvSpPr/>
      </dsp:nvSpPr>
      <dsp:spPr>
        <a:xfrm rot="8100000">
          <a:off x="5768660" y="4035402"/>
          <a:ext cx="558876" cy="7095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ru-RU" sz="1900" kern="1200"/>
        </a:p>
      </dsp:txBody>
      <dsp:txXfrm rot="10800000">
        <a:off x="5911769" y="4118035"/>
        <a:ext cx="391213" cy="425734"/>
      </dsp:txXfrm>
    </dsp:sp>
    <dsp:sp modelId="{B3942F84-7C13-4C39-AFFF-DABCEE35BD62}">
      <dsp:nvSpPr>
        <dsp:cNvPr id="0" name=""/>
        <dsp:cNvSpPr/>
      </dsp:nvSpPr>
      <dsp:spPr>
        <a:xfrm>
          <a:off x="3869597" y="4466293"/>
          <a:ext cx="2102388" cy="2102388"/>
        </a:xfrm>
        <a:prstGeom prst="ellipse">
          <a:avLst/>
        </a:prstGeom>
        <a:gradFill rotWithShape="1">
          <a:gsLst>
            <a:gs pos="0">
              <a:schemeClr val="accent4">
                <a:tint val="70000"/>
                <a:lumMod val="110000"/>
              </a:schemeClr>
            </a:gs>
            <a:gs pos="100000">
              <a:schemeClr val="accent4">
                <a:tint val="82000"/>
                <a:alpha val="74000"/>
              </a:schemeClr>
            </a:gs>
          </a:gsLst>
          <a:lin ang="5400000" scaled="0"/>
        </a:gradFill>
        <a:ln w="9525" cap="rnd" cmpd="sng" algn="ctr">
          <a:solidFill>
            <a:schemeClr val="accent4"/>
          </a:solidFill>
          <a:prstDash val="solid"/>
        </a:ln>
        <a:effectLst/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2400" kern="1200" dirty="0"/>
            <a:t>Чи почули ви контраст в творі?</a:t>
          </a:r>
          <a:endParaRPr lang="ru-RU" sz="2400" kern="1200" dirty="0"/>
        </a:p>
      </dsp:txBody>
      <dsp:txXfrm>
        <a:off x="4177485" y="4774181"/>
        <a:ext cx="1486612" cy="1486612"/>
      </dsp:txXfrm>
    </dsp:sp>
    <dsp:sp modelId="{AA784279-F5A7-4881-B05C-1C7F81B07F0F}">
      <dsp:nvSpPr>
        <dsp:cNvPr id="0" name=""/>
        <dsp:cNvSpPr/>
      </dsp:nvSpPr>
      <dsp:spPr>
        <a:xfrm rot="13500000">
          <a:off x="3536414" y="4057771"/>
          <a:ext cx="558876" cy="7095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ru-RU" sz="1900" kern="1200"/>
        </a:p>
      </dsp:txBody>
      <dsp:txXfrm rot="10800000">
        <a:off x="3679523" y="4258960"/>
        <a:ext cx="391213" cy="425734"/>
      </dsp:txXfrm>
    </dsp:sp>
    <dsp:sp modelId="{02BFE691-54AC-4F89-B632-85F402785778}">
      <dsp:nvSpPr>
        <dsp:cNvPr id="0" name=""/>
        <dsp:cNvSpPr/>
      </dsp:nvSpPr>
      <dsp:spPr>
        <a:xfrm>
          <a:off x="1637350" y="2234047"/>
          <a:ext cx="2102388" cy="2102388"/>
        </a:xfrm>
        <a:prstGeom prst="ellipse">
          <a:avLst/>
        </a:prstGeom>
        <a:gradFill rotWithShape="1">
          <a:gsLst>
            <a:gs pos="0">
              <a:schemeClr val="accent1">
                <a:tint val="70000"/>
                <a:lumMod val="110000"/>
              </a:schemeClr>
            </a:gs>
            <a:gs pos="100000">
              <a:schemeClr val="accent1">
                <a:tint val="82000"/>
                <a:alpha val="74000"/>
              </a:schemeClr>
            </a:gs>
          </a:gsLst>
          <a:lin ang="5400000" scaled="0"/>
        </a:gradFill>
        <a:ln w="9525" cap="rnd" cmpd="sng" algn="ctr">
          <a:solidFill>
            <a:schemeClr val="accent1"/>
          </a:solidFill>
          <a:prstDash val="solid"/>
        </a:ln>
        <a:effectLst/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2400" kern="1200" dirty="0"/>
            <a:t>Яка музична група?</a:t>
          </a:r>
          <a:endParaRPr lang="ru-RU" sz="2400" kern="1200" dirty="0"/>
        </a:p>
      </dsp:txBody>
      <dsp:txXfrm>
        <a:off x="1945238" y="2541935"/>
        <a:ext cx="1486612" cy="1486612"/>
      </dsp:txXfrm>
    </dsp:sp>
    <dsp:sp modelId="{42D4F074-86DA-471A-9D1B-96492FB223E9}">
      <dsp:nvSpPr>
        <dsp:cNvPr id="0" name=""/>
        <dsp:cNvSpPr/>
      </dsp:nvSpPr>
      <dsp:spPr>
        <a:xfrm rot="18900000">
          <a:off x="3514045" y="1825524"/>
          <a:ext cx="558876" cy="7095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ru-RU" sz="1900" kern="1200"/>
        </a:p>
      </dsp:txBody>
      <dsp:txXfrm>
        <a:off x="3538599" y="2026713"/>
        <a:ext cx="391213" cy="4257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CBD41F-DD1E-4539-A3F5-B7A465279310}">
      <dsp:nvSpPr>
        <dsp:cNvPr id="0" name=""/>
        <dsp:cNvSpPr/>
      </dsp:nvSpPr>
      <dsp:spPr>
        <a:xfrm>
          <a:off x="198372" y="95"/>
          <a:ext cx="2415953" cy="1664592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0" b="-10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7F63AB-4F38-444F-BA88-41AF5315FCE9}">
      <dsp:nvSpPr>
        <dsp:cNvPr id="0" name=""/>
        <dsp:cNvSpPr/>
      </dsp:nvSpPr>
      <dsp:spPr>
        <a:xfrm>
          <a:off x="198372" y="1664687"/>
          <a:ext cx="2415953" cy="896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77800" rIns="17780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2500" kern="1200" dirty="0"/>
            <a:t>Камерна музика</a:t>
          </a:r>
          <a:endParaRPr lang="ru-RU" sz="2500" kern="1200" dirty="0"/>
        </a:p>
      </dsp:txBody>
      <dsp:txXfrm>
        <a:off x="198372" y="1664687"/>
        <a:ext cx="2415953" cy="896318"/>
      </dsp:txXfrm>
    </dsp:sp>
    <dsp:sp modelId="{BBD84630-BF81-4A1D-916E-958045F7103A}">
      <dsp:nvSpPr>
        <dsp:cNvPr id="0" name=""/>
        <dsp:cNvSpPr/>
      </dsp:nvSpPr>
      <dsp:spPr>
        <a:xfrm>
          <a:off x="2856023" y="95"/>
          <a:ext cx="2415953" cy="1664592"/>
        </a:xfrm>
        <a:prstGeom prst="round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2000" r="-12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60FC2E-0C42-4DCA-A50B-8E4A0BA20787}">
      <dsp:nvSpPr>
        <dsp:cNvPr id="0" name=""/>
        <dsp:cNvSpPr/>
      </dsp:nvSpPr>
      <dsp:spPr>
        <a:xfrm>
          <a:off x="2856023" y="1664687"/>
          <a:ext cx="2415953" cy="896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77800" rIns="17780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2500" kern="1200" dirty="0"/>
            <a:t>Хорова музика</a:t>
          </a:r>
          <a:endParaRPr lang="ru-RU" sz="2500" kern="1200" dirty="0"/>
        </a:p>
      </dsp:txBody>
      <dsp:txXfrm>
        <a:off x="2856023" y="1664687"/>
        <a:ext cx="2415953" cy="896318"/>
      </dsp:txXfrm>
    </dsp:sp>
    <dsp:sp modelId="{00FB59FB-B128-4E5E-A3C8-B3D87C393884}">
      <dsp:nvSpPr>
        <dsp:cNvPr id="0" name=""/>
        <dsp:cNvSpPr/>
      </dsp:nvSpPr>
      <dsp:spPr>
        <a:xfrm>
          <a:off x="5513673" y="95"/>
          <a:ext cx="2415953" cy="1664592"/>
        </a:xfrm>
        <a:prstGeom prst="round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000" b="-4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2D439B-83F5-4CED-82D9-47F26C95B5F1}">
      <dsp:nvSpPr>
        <dsp:cNvPr id="0" name=""/>
        <dsp:cNvSpPr/>
      </dsp:nvSpPr>
      <dsp:spPr>
        <a:xfrm>
          <a:off x="5513673" y="1664687"/>
          <a:ext cx="2415953" cy="896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77800" rIns="17780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ru-RU" sz="2500" kern="1200"/>
        </a:p>
      </dsp:txBody>
      <dsp:txXfrm>
        <a:off x="5513673" y="1664687"/>
        <a:ext cx="2415953" cy="896318"/>
      </dsp:txXfrm>
    </dsp:sp>
    <dsp:sp modelId="{63702152-30B2-4C60-AA93-06E59D1625DD}">
      <dsp:nvSpPr>
        <dsp:cNvPr id="0" name=""/>
        <dsp:cNvSpPr/>
      </dsp:nvSpPr>
      <dsp:spPr>
        <a:xfrm>
          <a:off x="3371974" y="2653836"/>
          <a:ext cx="1523355" cy="1117091"/>
        </a:xfrm>
        <a:prstGeom prst="round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748827-AD4F-49A1-8777-F672A5195D3F}">
      <dsp:nvSpPr>
        <dsp:cNvPr id="0" name=""/>
        <dsp:cNvSpPr/>
      </dsp:nvSpPr>
      <dsp:spPr>
        <a:xfrm>
          <a:off x="1457693" y="3864632"/>
          <a:ext cx="5212613" cy="1553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2400" kern="1200" dirty="0">
              <a:latin typeface="Arial Black" panose="020B0A04020102020204" pitchFamily="34" charset="0"/>
            </a:rPr>
            <a:t>Твори призначені для виконання невеликим складом музикантів та у невеликому приміщенні -це</a:t>
          </a:r>
          <a:endParaRPr lang="ru-RU" sz="2400" kern="1200" dirty="0">
            <a:latin typeface="Arial Black" panose="020B0A04020102020204" pitchFamily="34" charset="0"/>
          </a:endParaRPr>
        </a:p>
      </dsp:txBody>
      <dsp:txXfrm>
        <a:off x="1457693" y="3864632"/>
        <a:ext cx="5212613" cy="15539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6C7EDD-0CDA-45A5-902D-B397683A9E83}">
      <dsp:nvSpPr>
        <dsp:cNvPr id="0" name=""/>
        <dsp:cNvSpPr/>
      </dsp:nvSpPr>
      <dsp:spPr>
        <a:xfrm>
          <a:off x="0" y="0"/>
          <a:ext cx="6908800" cy="16256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  <a:alpha val="7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3200" b="1" kern="1200" dirty="0">
              <a:latin typeface="Calibri" panose="020F0502020204030204" pitchFamily="34" charset="0"/>
              <a:cs typeface="Calibri" panose="020F0502020204030204" pitchFamily="34" charset="0"/>
            </a:rPr>
            <a:t>Музика що призначена для виконання голосом це-</a:t>
          </a:r>
          <a:endParaRPr lang="ru-RU" sz="3200" b="1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47612" y="47612"/>
        <a:ext cx="5154651" cy="1530376"/>
      </dsp:txXfrm>
    </dsp:sp>
    <dsp:sp modelId="{1D21ED2A-D879-414E-99C6-E3089E058D3C}">
      <dsp:nvSpPr>
        <dsp:cNvPr id="0" name=""/>
        <dsp:cNvSpPr/>
      </dsp:nvSpPr>
      <dsp:spPr>
        <a:xfrm>
          <a:off x="1219199" y="1896533"/>
          <a:ext cx="6908800" cy="16256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  <a:alpha val="7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3200" kern="1200" dirty="0"/>
            <a:t>Інструментальна музика</a:t>
          </a:r>
          <a:endParaRPr lang="ru-RU" sz="3200" kern="1200" dirty="0"/>
        </a:p>
      </dsp:txBody>
      <dsp:txXfrm>
        <a:off x="1266811" y="1944145"/>
        <a:ext cx="5147335" cy="1530376"/>
      </dsp:txXfrm>
    </dsp:sp>
    <dsp:sp modelId="{32CDC665-C6FC-4965-BFA1-66333CC76149}">
      <dsp:nvSpPr>
        <dsp:cNvPr id="0" name=""/>
        <dsp:cNvSpPr/>
      </dsp:nvSpPr>
      <dsp:spPr>
        <a:xfrm>
          <a:off x="1219199" y="3793066"/>
          <a:ext cx="6908800" cy="16256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  <a:alpha val="7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3200" kern="1200" dirty="0"/>
            <a:t>Вокальна музика </a:t>
          </a:r>
          <a:endParaRPr lang="ru-RU" sz="3200" kern="1200" dirty="0"/>
        </a:p>
      </dsp:txBody>
      <dsp:txXfrm>
        <a:off x="1266811" y="3840678"/>
        <a:ext cx="5147335" cy="1530376"/>
      </dsp:txXfrm>
    </dsp:sp>
    <dsp:sp modelId="{7D58ECCB-AC41-474B-90A4-9AFF8C21E6B5}">
      <dsp:nvSpPr>
        <dsp:cNvPr id="0" name=""/>
        <dsp:cNvSpPr/>
      </dsp:nvSpPr>
      <dsp:spPr>
        <a:xfrm>
          <a:off x="5852159" y="1232746"/>
          <a:ext cx="1056640" cy="105664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ru-RU" sz="3600" kern="1200"/>
        </a:p>
      </dsp:txBody>
      <dsp:txXfrm>
        <a:off x="6089903" y="1232746"/>
        <a:ext cx="581152" cy="795122"/>
      </dsp:txXfrm>
    </dsp:sp>
    <dsp:sp modelId="{004F3679-95C6-4701-B1D3-9B072C8A0711}">
      <dsp:nvSpPr>
        <dsp:cNvPr id="0" name=""/>
        <dsp:cNvSpPr/>
      </dsp:nvSpPr>
      <dsp:spPr>
        <a:xfrm>
          <a:off x="6461759" y="3118442"/>
          <a:ext cx="1056640" cy="105664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ru-RU" sz="3600" kern="1200"/>
        </a:p>
      </dsp:txBody>
      <dsp:txXfrm>
        <a:off x="6699503" y="3118442"/>
        <a:ext cx="581152" cy="79512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2BC212-2386-461A-B6F8-009B1FB058EC}">
      <dsp:nvSpPr>
        <dsp:cNvPr id="0" name=""/>
        <dsp:cNvSpPr/>
      </dsp:nvSpPr>
      <dsp:spPr>
        <a:xfrm>
          <a:off x="939379" y="0"/>
          <a:ext cx="5418667" cy="541866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F16226B-3980-441D-9B68-DC9A75292A09}">
      <dsp:nvSpPr>
        <dsp:cNvPr id="0" name=""/>
        <dsp:cNvSpPr/>
      </dsp:nvSpPr>
      <dsp:spPr>
        <a:xfrm>
          <a:off x="3657599" y="544777"/>
          <a:ext cx="3522133" cy="128270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5300" kern="1200" dirty="0"/>
            <a:t>Пісня</a:t>
          </a:r>
          <a:endParaRPr lang="ru-RU" sz="5300" kern="1200" dirty="0"/>
        </a:p>
      </dsp:txBody>
      <dsp:txXfrm>
        <a:off x="3720215" y="607393"/>
        <a:ext cx="3396901" cy="1157468"/>
      </dsp:txXfrm>
    </dsp:sp>
    <dsp:sp modelId="{A08EC02D-B96D-4371-B3F2-2E984FD82437}">
      <dsp:nvSpPr>
        <dsp:cNvPr id="0" name=""/>
        <dsp:cNvSpPr/>
      </dsp:nvSpPr>
      <dsp:spPr>
        <a:xfrm>
          <a:off x="3657599" y="1987814"/>
          <a:ext cx="3522133" cy="128270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5300" kern="1200" dirty="0"/>
            <a:t>романс</a:t>
          </a:r>
          <a:endParaRPr lang="ru-RU" sz="5300" kern="1200" dirty="0"/>
        </a:p>
      </dsp:txBody>
      <dsp:txXfrm>
        <a:off x="3720215" y="2050430"/>
        <a:ext cx="3396901" cy="1157468"/>
      </dsp:txXfrm>
    </dsp:sp>
    <dsp:sp modelId="{1DE7BD51-E8EA-48DF-88A2-58A4B1F501B9}">
      <dsp:nvSpPr>
        <dsp:cNvPr id="0" name=""/>
        <dsp:cNvSpPr/>
      </dsp:nvSpPr>
      <dsp:spPr>
        <a:xfrm>
          <a:off x="3657599" y="3430852"/>
          <a:ext cx="3522133" cy="128270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5300" kern="1200" dirty="0"/>
            <a:t>гімн</a:t>
          </a:r>
          <a:endParaRPr lang="ru-RU" sz="5300" kern="1200" dirty="0"/>
        </a:p>
      </dsp:txBody>
      <dsp:txXfrm>
        <a:off x="3720215" y="3493468"/>
        <a:ext cx="3396901" cy="11574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9/6/2023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я фотография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карточки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Истина или лож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9/6/2023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media" Target="../media/media5.mp4"/><Relationship Id="rId7" Type="http://schemas.openxmlformats.org/officeDocument/2006/relationships/image" Target="../media/image19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7.png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5.mp4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узырек для мыслей: облако 3">
            <a:extLst>
              <a:ext uri="{FF2B5EF4-FFF2-40B4-BE49-F238E27FC236}">
                <a16:creationId xmlns:a16="http://schemas.microsoft.com/office/drawing/2014/main" id="{C7E20D91-BDE0-483D-AFC4-514BBAD8E336}"/>
              </a:ext>
            </a:extLst>
          </p:cNvPr>
          <p:cNvSpPr/>
          <p:nvPr/>
        </p:nvSpPr>
        <p:spPr>
          <a:xfrm>
            <a:off x="1131216" y="424206"/>
            <a:ext cx="8563647" cy="3846115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5E79F8A-7781-4E77-80F5-DE0A2D1E07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97137" y="1629301"/>
            <a:ext cx="7197726" cy="2492323"/>
          </a:xfrm>
        </p:spPr>
        <p:txBody>
          <a:bodyPr>
            <a:normAutofit fontScale="90000"/>
          </a:bodyPr>
          <a:lstStyle/>
          <a:p>
            <a:pPr algn="ctr"/>
            <a:r>
              <a:rPr lang="ru-RU" b="1" dirty="0">
                <a:latin typeface="Book Antiqua" panose="02040602050305030304" pitchFamily="18" charset="0"/>
              </a:rPr>
              <a:t>Камерно- </a:t>
            </a:r>
            <a:r>
              <a:rPr lang="ru-RU" b="1" dirty="0" err="1">
                <a:latin typeface="Book Antiqua" panose="02040602050305030304" pitchFamily="18" charset="0"/>
              </a:rPr>
              <a:t>вокальн</a:t>
            </a:r>
            <a:r>
              <a:rPr lang="uk-UA" b="1" dirty="0">
                <a:latin typeface="Book Antiqua" panose="02040602050305030304" pitchFamily="18" charset="0"/>
              </a:rPr>
              <a:t>і жанри</a:t>
            </a:r>
            <a:br>
              <a:rPr lang="uk-UA" b="1" dirty="0">
                <a:latin typeface="Book Antiqua" panose="02040602050305030304" pitchFamily="18" charset="0"/>
              </a:rPr>
            </a:br>
            <a:r>
              <a:rPr lang="uk-UA" b="1" dirty="0">
                <a:latin typeface="Book Antiqua" panose="02040602050305030304" pitchFamily="18" charset="0"/>
              </a:rPr>
              <a:t>пісня і гімн </a:t>
            </a:r>
            <a:br>
              <a:rPr lang="ru-RU" dirty="0"/>
            </a:br>
            <a:endParaRPr lang="ru-RU" dirty="0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846AC62E-468E-4A88-A236-F46CE2429D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2958" y="4121624"/>
            <a:ext cx="4932451" cy="2492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1789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Схема 7">
            <a:extLst>
              <a:ext uri="{FF2B5EF4-FFF2-40B4-BE49-F238E27FC236}">
                <a16:creationId xmlns:a16="http://schemas.microsoft.com/office/drawing/2014/main" id="{F6ECA59E-4640-4FDA-8B67-A5E122BCABD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8988735"/>
              </p:ext>
            </p:extLst>
          </p:nvPr>
        </p:nvGraphicFramePr>
        <p:xfrm>
          <a:off x="2532701" y="79711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4641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263E6323-F639-4B3A-969D-BB924F3125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04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784785" y="259080"/>
            <a:ext cx="6622430" cy="3169920"/>
          </a:xfrm>
          <a:prstGeom prst="rect">
            <a:avLst/>
          </a:prstGeom>
          <a:effectLst>
            <a:glow rad="431800">
              <a:schemeClr val="accent1">
                <a:alpha val="71000"/>
              </a:schemeClr>
            </a:glow>
            <a:softEdge rad="2286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BA0BFBF-56C0-4605-BE87-742932CFA3BE}"/>
              </a:ext>
            </a:extLst>
          </p:cNvPr>
          <p:cNvSpPr txBox="1"/>
          <p:nvPr/>
        </p:nvSpPr>
        <p:spPr>
          <a:xfrm>
            <a:off x="2387600" y="4429760"/>
            <a:ext cx="7122160" cy="9233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50800" h="38100" prst="riblet"/>
            </a:sp3d>
          </a:bodyPr>
          <a:lstStyle/>
          <a:p>
            <a:pPr algn="ctr"/>
            <a:r>
              <a:rPr lang="ru-RU" sz="5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glow rad="190500">
                    <a:schemeClr val="accent1">
                      <a:alpha val="40000"/>
                    </a:schemeClr>
                  </a:glow>
                </a:effectLst>
                <a:latin typeface="Book Antiqua" panose="02040602050305030304" pitchFamily="18" charset="0"/>
              </a:rPr>
              <a:t>Камерна </a:t>
            </a:r>
            <a:r>
              <a:rPr lang="ru-RU" sz="5400" b="1" dirty="0" err="1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glow rad="190500">
                    <a:schemeClr val="accent1">
                      <a:alpha val="40000"/>
                    </a:schemeClr>
                  </a:glow>
                </a:effectLst>
                <a:latin typeface="Book Antiqua" panose="02040602050305030304" pitchFamily="18" charset="0"/>
              </a:rPr>
              <a:t>музика</a:t>
            </a:r>
            <a:endParaRPr lang="ru-RU" sz="54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glow rad="190500">
                  <a:schemeClr val="accent1">
                    <a:alpha val="40000"/>
                  </a:schemeClr>
                </a:glow>
              </a:effectLst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06508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EEFC68F-9D1A-4709-9512-5C70BCB8F394}"/>
              </a:ext>
            </a:extLst>
          </p:cNvPr>
          <p:cNvSpPr txBox="1"/>
          <p:nvPr/>
        </p:nvSpPr>
        <p:spPr>
          <a:xfrm>
            <a:off x="2469823" y="678730"/>
            <a:ext cx="61839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3600" b="1" dirty="0">
                <a:latin typeface="Book Antiqua" panose="02040602050305030304" pitchFamily="18" charset="0"/>
              </a:rPr>
              <a:t>Музичні жанри поділяються</a:t>
            </a:r>
            <a:r>
              <a:rPr lang="en-US" sz="3600" b="1" dirty="0">
                <a:latin typeface="Book Antiqua" panose="02040602050305030304" pitchFamily="18" charset="0"/>
              </a:rPr>
              <a:t> </a:t>
            </a:r>
            <a:r>
              <a:rPr lang="uk-UA" sz="3600" b="1" dirty="0">
                <a:latin typeface="Book Antiqua" panose="02040602050305030304" pitchFamily="18" charset="0"/>
              </a:rPr>
              <a:t>на групи</a:t>
            </a:r>
            <a:endParaRPr lang="ru-RU" sz="3600" b="1" dirty="0">
              <a:latin typeface="Book Antiqua" panose="02040602050305030304" pitchFamily="18" charset="0"/>
            </a:endParaRPr>
          </a:p>
        </p:txBody>
      </p:sp>
      <p:sp>
        <p:nvSpPr>
          <p:cNvPr id="4" name="Облако 3">
            <a:extLst>
              <a:ext uri="{FF2B5EF4-FFF2-40B4-BE49-F238E27FC236}">
                <a16:creationId xmlns:a16="http://schemas.microsoft.com/office/drawing/2014/main" id="{A0E0F917-6DC5-4091-8F27-579D5E5FA95A}"/>
              </a:ext>
            </a:extLst>
          </p:cNvPr>
          <p:cNvSpPr/>
          <p:nvPr/>
        </p:nvSpPr>
        <p:spPr>
          <a:xfrm>
            <a:off x="443060" y="2630078"/>
            <a:ext cx="4440024" cy="250753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Облако 4">
            <a:extLst>
              <a:ext uri="{FF2B5EF4-FFF2-40B4-BE49-F238E27FC236}">
                <a16:creationId xmlns:a16="http://schemas.microsoft.com/office/drawing/2014/main" id="{962A7621-0558-47DB-A9A4-D30571DCEB64}"/>
              </a:ext>
            </a:extLst>
          </p:cNvPr>
          <p:cNvSpPr/>
          <p:nvPr/>
        </p:nvSpPr>
        <p:spPr>
          <a:xfrm>
            <a:off x="6213835" y="2630078"/>
            <a:ext cx="4440024" cy="250753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82BFEB-844E-44FD-AD26-216E84090890}"/>
              </a:ext>
            </a:extLst>
          </p:cNvPr>
          <p:cNvSpPr txBox="1"/>
          <p:nvPr/>
        </p:nvSpPr>
        <p:spPr>
          <a:xfrm>
            <a:off x="1178351" y="3429000"/>
            <a:ext cx="303543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4400" b="1" dirty="0">
                <a:latin typeface="Book Antiqua" panose="02040602050305030304" pitchFamily="18" charset="0"/>
              </a:rPr>
              <a:t>Вокальні</a:t>
            </a:r>
            <a:endParaRPr lang="ru-RU" sz="4400" b="1" dirty="0">
              <a:latin typeface="Book Antiqua" panose="0204060205030503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077059-A944-426E-A6D5-3C90F325A86D}"/>
              </a:ext>
            </a:extLst>
          </p:cNvPr>
          <p:cNvSpPr txBox="1"/>
          <p:nvPr/>
        </p:nvSpPr>
        <p:spPr>
          <a:xfrm>
            <a:off x="6853286" y="3429000"/>
            <a:ext cx="3601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3200" b="1" dirty="0">
                <a:latin typeface="Book Antiqua" panose="02040602050305030304" pitchFamily="18" charset="0"/>
              </a:rPr>
              <a:t>інструментальні</a:t>
            </a:r>
            <a:endParaRPr lang="ru-RU" sz="3200" b="1" dirty="0">
              <a:latin typeface="Book Antiqua" panose="02040602050305030304" pitchFamily="18" charset="0"/>
            </a:endParaRPr>
          </a:p>
        </p:txBody>
      </p:sp>
      <p:sp>
        <p:nvSpPr>
          <p:cNvPr id="8" name="Стрелка: изогнутая вверх 7">
            <a:extLst>
              <a:ext uri="{FF2B5EF4-FFF2-40B4-BE49-F238E27FC236}">
                <a16:creationId xmlns:a16="http://schemas.microsoft.com/office/drawing/2014/main" id="{ACE71E7C-A959-422E-936B-6080F9F5855B}"/>
              </a:ext>
            </a:extLst>
          </p:cNvPr>
          <p:cNvSpPr/>
          <p:nvPr/>
        </p:nvSpPr>
        <p:spPr>
          <a:xfrm>
            <a:off x="4543720" y="4353983"/>
            <a:ext cx="1604127" cy="628083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0" name="Стрелка: изогнутая вправо 9">
            <a:extLst>
              <a:ext uri="{FF2B5EF4-FFF2-40B4-BE49-F238E27FC236}">
                <a16:creationId xmlns:a16="http://schemas.microsoft.com/office/drawing/2014/main" id="{929A29CB-5418-4646-B07A-2B03159BFEB3}"/>
              </a:ext>
            </a:extLst>
          </p:cNvPr>
          <p:cNvSpPr/>
          <p:nvPr/>
        </p:nvSpPr>
        <p:spPr>
          <a:xfrm rot="4842246">
            <a:off x="5299089" y="2250980"/>
            <a:ext cx="636443" cy="1521299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1255018-4432-4AD6-BECB-96CDAC56A870}"/>
              </a:ext>
            </a:extLst>
          </p:cNvPr>
          <p:cNvSpPr txBox="1"/>
          <p:nvPr/>
        </p:nvSpPr>
        <p:spPr>
          <a:xfrm>
            <a:off x="3987538" y="5618375"/>
            <a:ext cx="4440024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uk-UA" sz="2800" b="1" dirty="0">
                <a:latin typeface="Book Antiqua" panose="02040602050305030304" pitchFamily="18" charset="0"/>
              </a:rPr>
              <a:t>Музично - театральні</a:t>
            </a:r>
            <a:endParaRPr lang="ru-RU" sz="2800" b="1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0950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2B9A039-4942-46A6-84C6-B14380FEFEE7}"/>
              </a:ext>
            </a:extLst>
          </p:cNvPr>
          <p:cNvSpPr txBox="1"/>
          <p:nvPr/>
        </p:nvSpPr>
        <p:spPr>
          <a:xfrm>
            <a:off x="2153920" y="1066800"/>
            <a:ext cx="6990080" cy="1600438"/>
          </a:xfrm>
          <a:prstGeom prst="rect">
            <a:avLst/>
          </a:prstGeom>
          <a:noFill/>
          <a:scene3d>
            <a:camera prst="orthographicFront"/>
            <a:lightRig rig="twoPt" dir="t"/>
          </a:scene3d>
          <a:sp3d>
            <a:bevelT w="165100" prst="coolSlant"/>
          </a:sp3d>
        </p:spPr>
        <p:txBody>
          <a:bodyPr wrap="square" rtlCol="0">
            <a:spAutoFit/>
            <a:sp3d extrusionH="57150">
              <a:bevelT w="82550" h="38100" prst="coolSlant"/>
            </a:sp3d>
          </a:bodyPr>
          <a:lstStyle/>
          <a:p>
            <a:pPr algn="ctr"/>
            <a:r>
              <a:rPr lang="ru-RU" sz="4000" b="1" dirty="0">
                <a:latin typeface="Book Antiqua" panose="02040602050305030304" pitchFamily="18" charset="0"/>
              </a:rPr>
              <a:t>Му</a:t>
            </a:r>
            <a:r>
              <a:rPr lang="uk-UA" sz="4000" b="1" dirty="0">
                <a:latin typeface="Book Antiqua" panose="02040602050305030304" pitchFamily="18" charset="0"/>
              </a:rPr>
              <a:t>зичні жанри в камерно-вокальній музиці</a:t>
            </a:r>
          </a:p>
          <a:p>
            <a:endParaRPr lang="ru-RU" dirty="0"/>
          </a:p>
        </p:txBody>
      </p:sp>
      <p:pic>
        <p:nvPicPr>
          <p:cNvPr id="1028" name="Picture 4" descr="Световые фигуры «Ноты» | ILUM.PRO">
            <a:extLst>
              <a:ext uri="{FF2B5EF4-FFF2-40B4-BE49-F238E27FC236}">
                <a16:creationId xmlns:a16="http://schemas.microsoft.com/office/drawing/2014/main" id="{D01A8330-F022-449C-A8C8-7520C9DDB0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3660" y="2499076"/>
            <a:ext cx="5819140" cy="4114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34209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Жанрова палітра музичного мистецтва. Вокальна музика. Жанри хорової музики  . - презентація з музики">
            <a:extLst>
              <a:ext uri="{FF2B5EF4-FFF2-40B4-BE49-F238E27FC236}">
                <a16:creationId xmlns:a16="http://schemas.microsoft.com/office/drawing/2014/main" id="{789EBDE0-14DB-4A03-872C-257E2F1DB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519" y="394170"/>
            <a:ext cx="8409940" cy="6301994"/>
          </a:xfrm>
          <a:prstGeom prst="rect">
            <a:avLst/>
          </a:prstGeom>
          <a:noFill/>
          <a:effectLst>
            <a:glow rad="393700">
              <a:schemeClr val="accent1">
                <a:alpha val="87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54422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лако 2">
            <a:extLst>
              <a:ext uri="{FF2B5EF4-FFF2-40B4-BE49-F238E27FC236}">
                <a16:creationId xmlns:a16="http://schemas.microsoft.com/office/drawing/2014/main" id="{83968C5E-D864-48F9-9223-BD559FB86233}"/>
              </a:ext>
            </a:extLst>
          </p:cNvPr>
          <p:cNvSpPr/>
          <p:nvPr/>
        </p:nvSpPr>
        <p:spPr>
          <a:xfrm>
            <a:off x="650449" y="641023"/>
            <a:ext cx="5722071" cy="320511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EEFAE8-E3D5-4378-B149-AA328EF331CB}"/>
              </a:ext>
            </a:extLst>
          </p:cNvPr>
          <p:cNvSpPr txBox="1"/>
          <p:nvPr/>
        </p:nvSpPr>
        <p:spPr>
          <a:xfrm>
            <a:off x="1451728" y="1498862"/>
            <a:ext cx="39875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4800" b="1" dirty="0">
                <a:latin typeface="Book Antiqua" panose="02040602050305030304" pitchFamily="18" charset="0"/>
              </a:rPr>
              <a:t>Колискова</a:t>
            </a:r>
            <a:endParaRPr lang="ru-RU" sz="4800" b="1" dirty="0">
              <a:latin typeface="Book Antiqua" panose="02040602050305030304" pitchFamily="18" charset="0"/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966E5B7E-6725-4AB9-A206-6CB5C35776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9795" y="241954"/>
            <a:ext cx="2740477" cy="2740477"/>
          </a:xfrm>
          <a:prstGeom prst="rect">
            <a:avLst/>
          </a:prstGeom>
          <a:effectLst>
            <a:softEdge rad="139700"/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A9F6668F-E345-49D4-9BA9-53389D0C5A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8448" y="2955537"/>
            <a:ext cx="4876800" cy="3771900"/>
          </a:xfrm>
          <a:prstGeom prst="rect">
            <a:avLst/>
          </a:prstGeom>
          <a:effectLst>
            <a:softEdge rad="165100"/>
          </a:effectLst>
        </p:spPr>
      </p:pic>
    </p:spTree>
    <p:extLst>
      <p:ext uri="{BB962C8B-B14F-4D97-AF65-F5344CB8AC3E}">
        <p14:creationId xmlns:p14="http://schemas.microsoft.com/office/powerpoint/2010/main" val="38208399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7C2A0A0-4CA1-4A71-9F60-72DE7D8FAB0E}"/>
              </a:ext>
            </a:extLst>
          </p:cNvPr>
          <p:cNvSpPr txBox="1"/>
          <p:nvPr/>
        </p:nvSpPr>
        <p:spPr>
          <a:xfrm>
            <a:off x="2187019" y="212476"/>
            <a:ext cx="6419653" cy="138499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uk-UA" sz="2800" dirty="0">
                <a:latin typeface="Book Antiqua" panose="02040602050305030304" pitchFamily="18" charset="0"/>
              </a:rPr>
              <a:t>Пригадайте як називається композиторське прикрашення народної пісні?</a:t>
            </a:r>
            <a:endParaRPr lang="ru-RU" sz="2800" dirty="0">
              <a:latin typeface="Book Antiqua" panose="0204060205030503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9A7FC1-25F4-49D1-A8B3-7FCEC2A56872}"/>
              </a:ext>
            </a:extLst>
          </p:cNvPr>
          <p:cNvSpPr txBox="1"/>
          <p:nvPr/>
        </p:nvSpPr>
        <p:spPr>
          <a:xfrm>
            <a:off x="3129699" y="4411744"/>
            <a:ext cx="6183983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uk-UA" sz="3600" dirty="0">
                <a:latin typeface="Book Antiqua" panose="02040602050305030304" pitchFamily="18" charset="0"/>
              </a:rPr>
              <a:t>Яка різниця між мелодією від піснею?</a:t>
            </a:r>
            <a:endParaRPr lang="ru-RU" sz="3600" dirty="0">
              <a:latin typeface="Book Antiqua" panose="0204060205030503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BE5249-7AB3-4937-B78A-A02DBE9094AC}"/>
              </a:ext>
            </a:extLst>
          </p:cNvPr>
          <p:cNvSpPr txBox="1"/>
          <p:nvPr/>
        </p:nvSpPr>
        <p:spPr>
          <a:xfrm>
            <a:off x="3374796" y="2271860"/>
            <a:ext cx="41855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3200" dirty="0" err="1">
                <a:latin typeface="Book Antiqua" panose="02040602050305030304" pitchFamily="18" charset="0"/>
              </a:rPr>
              <a:t>Обро</a:t>
            </a:r>
            <a:r>
              <a:rPr lang="uk-UA" sz="3200" dirty="0">
                <a:latin typeface="Book Antiqua" panose="02040602050305030304" pitchFamily="18" charset="0"/>
              </a:rPr>
              <a:t>….</a:t>
            </a:r>
            <a:endParaRPr lang="ru-RU" sz="3200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0522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уханка танець _Cucumber Dance_ _ Фізкультхвилинка">
            <a:hlinkClick r:id="" action="ppaction://media"/>
            <a:extLst>
              <a:ext uri="{FF2B5EF4-FFF2-40B4-BE49-F238E27FC236}">
                <a16:creationId xmlns:a16="http://schemas.microsoft.com/office/drawing/2014/main" id="{0A1F2075-4672-4B68-8D19-BEF1E8B4565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19200" y="685800"/>
            <a:ext cx="97536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335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70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Схема 1">
            <a:extLst>
              <a:ext uri="{FF2B5EF4-FFF2-40B4-BE49-F238E27FC236}">
                <a16:creationId xmlns:a16="http://schemas.microsoft.com/office/drawing/2014/main" id="{08A3EFB5-E14A-44B2-BB93-2C942C5B81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7767078"/>
              </p:ext>
            </p:extLst>
          </p:nvPr>
        </p:nvGraphicFramePr>
        <p:xfrm>
          <a:off x="2032000" y="186432"/>
          <a:ext cx="8878656" cy="5951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F89E8AD-ECE1-4DF0-9A90-E267772C28E8}"/>
              </a:ext>
            </a:extLst>
          </p:cNvPr>
          <p:cNvSpPr txBox="1"/>
          <p:nvPr/>
        </p:nvSpPr>
        <p:spPr>
          <a:xfrm>
            <a:off x="5028706" y="2183906"/>
            <a:ext cx="28852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3200" dirty="0">
                <a:latin typeface="Arial Black" panose="020B0A04020102020204" pitchFamily="34" charset="0"/>
              </a:rPr>
              <a:t>Засоби музичної виразності </a:t>
            </a:r>
            <a:endParaRPr lang="ru-RU" sz="320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39328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2FB8466-B19C-41DF-9412-2EF96528C005}"/>
              </a:ext>
            </a:extLst>
          </p:cNvPr>
          <p:cNvSpPr txBox="1"/>
          <p:nvPr/>
        </p:nvSpPr>
        <p:spPr>
          <a:xfrm>
            <a:off x="3337089" y="245097"/>
            <a:ext cx="5024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800" b="1" dirty="0">
                <a:latin typeface="Book Antiqua" panose="02040602050305030304" pitchFamily="18" charset="0"/>
              </a:rPr>
              <a:t>«Пісня» Лев Ревуцький</a:t>
            </a:r>
            <a:endParaRPr lang="ru-RU" sz="2800" b="1" dirty="0">
              <a:latin typeface="Book Antiqua" panose="02040602050305030304" pitchFamily="18" charset="0"/>
            </a:endParaRPr>
          </a:p>
        </p:txBody>
      </p:sp>
      <p:pic>
        <p:nvPicPr>
          <p:cNvPr id="3" name="Левко Ревуцький. Пісня. Радіозапис піаністки Марії Крушельницької 1975">
            <a:hlinkClick r:id="" action="ppaction://media"/>
            <a:extLst>
              <a:ext uri="{FF2B5EF4-FFF2-40B4-BE49-F238E27FC236}">
                <a16:creationId xmlns:a16="http://schemas.microsoft.com/office/drawing/2014/main" id="{C816BB26-F59D-4CE6-AEC5-5ABED59EB07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17715" y="853715"/>
            <a:ext cx="8772166" cy="4934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993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30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Схема 1">
            <a:extLst>
              <a:ext uri="{FF2B5EF4-FFF2-40B4-BE49-F238E27FC236}">
                <a16:creationId xmlns:a16="http://schemas.microsoft.com/office/drawing/2014/main" id="{30634377-5867-4193-8625-835F58E146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71535959"/>
              </p:ext>
            </p:extLst>
          </p:nvPr>
        </p:nvGraphicFramePr>
        <p:xfrm>
          <a:off x="970961" y="169682"/>
          <a:ext cx="9841583" cy="65704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13766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C6E999F2-2DE9-4CD8-A270-9FA4913160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2400"/>
            <a:ext cx="12192000" cy="3276600"/>
          </a:xfrm>
          <a:prstGeom prst="rect">
            <a:avLst/>
          </a:prstGeom>
        </p:spPr>
      </p:pic>
      <p:sp>
        <p:nvSpPr>
          <p:cNvPr id="2" name="Взрыв: 8 точек 1">
            <a:extLst>
              <a:ext uri="{FF2B5EF4-FFF2-40B4-BE49-F238E27FC236}">
                <a16:creationId xmlns:a16="http://schemas.microsoft.com/office/drawing/2014/main" id="{ADEC26FA-274D-45C2-B875-56A203363332}"/>
              </a:ext>
            </a:extLst>
          </p:cNvPr>
          <p:cNvSpPr/>
          <p:nvPr/>
        </p:nvSpPr>
        <p:spPr>
          <a:xfrm>
            <a:off x="3302000" y="1665318"/>
            <a:ext cx="6207760" cy="471424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C036A2-6B6A-4D87-9F51-5607048FFFF6}"/>
              </a:ext>
            </a:extLst>
          </p:cNvPr>
          <p:cNvSpPr txBox="1"/>
          <p:nvPr/>
        </p:nvSpPr>
        <p:spPr>
          <a:xfrm>
            <a:off x="4897120" y="3230880"/>
            <a:ext cx="30175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800" b="1" dirty="0"/>
              <a:t>Густав </a:t>
            </a:r>
            <a:r>
              <a:rPr lang="uk-UA" sz="2800" b="1" dirty="0" err="1"/>
              <a:t>Мілер</a:t>
            </a:r>
            <a:endParaRPr lang="uk-UA" sz="2800" b="1" dirty="0"/>
          </a:p>
          <a:p>
            <a:pPr algn="ctr"/>
            <a:r>
              <a:rPr lang="uk-UA" sz="2800" b="1" dirty="0"/>
              <a:t>Симфонія №1 ре мажор 3 частина</a:t>
            </a:r>
          </a:p>
        </p:txBody>
      </p:sp>
    </p:spTree>
    <p:extLst>
      <p:ext uri="{BB962C8B-B14F-4D97-AF65-F5344CB8AC3E}">
        <p14:creationId xmlns:p14="http://schemas.microsoft.com/office/powerpoint/2010/main" val="1962537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B0680059-4975-48D7-995C-354CB578B1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2957" y="0"/>
            <a:ext cx="57460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0321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ahler symphony No.1-3M (3_4) G.Dudamel Los Angles Philharmonic">
            <a:hlinkClick r:id="" action="ppaction://media"/>
            <a:extLst>
              <a:ext uri="{FF2B5EF4-FFF2-40B4-BE49-F238E27FC236}">
                <a16:creationId xmlns:a16="http://schemas.microsoft.com/office/drawing/2014/main" id="{8BEEB1C9-EA09-474C-A91A-973E3828DC8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19200" y="695227"/>
            <a:ext cx="97536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111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953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_Братик Яків_ плюс зі словами">
            <a:hlinkClick r:id="" action="ppaction://media"/>
            <a:extLst>
              <a:ext uri="{FF2B5EF4-FFF2-40B4-BE49-F238E27FC236}">
                <a16:creationId xmlns:a16="http://schemas.microsoft.com/office/drawing/2014/main" id="{7554FB25-0795-4EC6-8529-5FFC2186D73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28627" y="685800"/>
            <a:ext cx="97536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191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71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ahler symphony No.1-3M (3_4) G.Dudamel Los Angles Philharmonic">
            <a:hlinkClick r:id="" action="ppaction://media"/>
            <a:extLst>
              <a:ext uri="{FF2B5EF4-FFF2-40B4-BE49-F238E27FC236}">
                <a16:creationId xmlns:a16="http://schemas.microsoft.com/office/drawing/2014/main" id="{7D88E2C7-9286-498B-AFB3-07991E4FAAF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19200" y="685800"/>
            <a:ext cx="9753600" cy="5486400"/>
          </a:xfrm>
          <a:prstGeom prst="rect">
            <a:avLst/>
          </a:prstGeom>
        </p:spPr>
      </p:pic>
      <p:pic>
        <p:nvPicPr>
          <p:cNvPr id="3" name="Українська народна пісня _Од Києва до Лубен_ (плюс)">
            <a:hlinkClick r:id="" action="ppaction://media"/>
            <a:extLst>
              <a:ext uri="{FF2B5EF4-FFF2-40B4-BE49-F238E27FC236}">
                <a16:creationId xmlns:a16="http://schemas.microsoft.com/office/drawing/2014/main" id="{46BCF0EA-87DE-4584-993A-E0282246149E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219200" y="685800"/>
            <a:ext cx="9753600" cy="5486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675AD6B-1A59-4F13-807C-1501EFF178F5}"/>
              </a:ext>
            </a:extLst>
          </p:cNvPr>
          <p:cNvSpPr txBox="1"/>
          <p:nvPr/>
        </p:nvSpPr>
        <p:spPr>
          <a:xfrm>
            <a:off x="2648932" y="75414"/>
            <a:ext cx="4949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3200" dirty="0">
                <a:latin typeface="Book Antiqua" panose="02040602050305030304" pitchFamily="18" charset="0"/>
              </a:rPr>
              <a:t>Од Києва до Лубен</a:t>
            </a:r>
            <a:endParaRPr lang="ru-RU" sz="3200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4435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953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489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Схема 2">
            <a:extLst>
              <a:ext uri="{FF2B5EF4-FFF2-40B4-BE49-F238E27FC236}">
                <a16:creationId xmlns:a16="http://schemas.microsoft.com/office/drawing/2014/main" id="{57F4921E-4249-410F-B579-FCD2DE904C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4100762"/>
              </p:ext>
            </p:extLst>
          </p:nvPr>
        </p:nvGraphicFramePr>
        <p:xfrm>
          <a:off x="1960979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93996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Схема 1">
            <a:extLst>
              <a:ext uri="{FF2B5EF4-FFF2-40B4-BE49-F238E27FC236}">
                <a16:creationId xmlns:a16="http://schemas.microsoft.com/office/drawing/2014/main" id="{02EEFB2D-64E9-4C08-8AFC-2531EBCB4F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32325097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45625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Схема 1">
            <a:extLst>
              <a:ext uri="{FF2B5EF4-FFF2-40B4-BE49-F238E27FC236}">
                <a16:creationId xmlns:a16="http://schemas.microsoft.com/office/drawing/2014/main" id="{F28EFD8D-1C7C-4B75-9EC3-08E4BE724A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7514340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Блок-схема: альтернативный процесс 2">
            <a:extLst>
              <a:ext uri="{FF2B5EF4-FFF2-40B4-BE49-F238E27FC236}">
                <a16:creationId xmlns:a16="http://schemas.microsoft.com/office/drawing/2014/main" id="{6FFB6B7A-AA87-40D5-8EF7-C8A2E922ED6F}"/>
              </a:ext>
            </a:extLst>
          </p:cNvPr>
          <p:cNvSpPr/>
          <p:nvPr/>
        </p:nvSpPr>
        <p:spPr>
          <a:xfrm>
            <a:off x="603682" y="656948"/>
            <a:ext cx="4083728" cy="181104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AF30CF-5816-4C43-88F6-76BB19E08859}"/>
              </a:ext>
            </a:extLst>
          </p:cNvPr>
          <p:cNvSpPr txBox="1"/>
          <p:nvPr/>
        </p:nvSpPr>
        <p:spPr>
          <a:xfrm>
            <a:off x="896644" y="777640"/>
            <a:ext cx="356882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400" b="1" dirty="0"/>
              <a:t>Жанр камерно –вокальної музики, хвалебний твір урочистого характеру це- </a:t>
            </a:r>
            <a:endParaRPr lang="ru-RU" sz="2400" b="1" dirty="0"/>
          </a:p>
        </p:txBody>
      </p:sp>
    </p:spTree>
    <p:extLst>
      <p:ext uri="{BB962C8B-B14F-4D97-AF65-F5344CB8AC3E}">
        <p14:creationId xmlns:p14="http://schemas.microsoft.com/office/powerpoint/2010/main" val="18880848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AC3B70C3-4DF3-49D2-BBE0-ABDC073D61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7693" y="3429000"/>
            <a:ext cx="6052023" cy="30580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CC36668-9EB1-4A5A-B96C-76C0E8B51DB1}"/>
              </a:ext>
            </a:extLst>
          </p:cNvPr>
          <p:cNvSpPr txBox="1"/>
          <p:nvPr/>
        </p:nvSpPr>
        <p:spPr>
          <a:xfrm>
            <a:off x="1873188" y="763480"/>
            <a:ext cx="768806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8800" dirty="0"/>
              <a:t>Дякую за Увагу</a:t>
            </a:r>
            <a:endParaRPr lang="ru-RU" sz="8800" dirty="0"/>
          </a:p>
        </p:txBody>
      </p:sp>
    </p:spTree>
    <p:extLst>
      <p:ext uri="{BB962C8B-B14F-4D97-AF65-F5344CB8AC3E}">
        <p14:creationId xmlns:p14="http://schemas.microsoft.com/office/powerpoint/2010/main" val="34176161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Небесная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{2524124A-05CF-4D4D-AE07-41F03A2718CC}tf03457452</Template>
  <TotalTime>430</TotalTime>
  <Words>161</Words>
  <Application>Microsoft Office PowerPoint</Application>
  <PresentationFormat>Широкоэкранный</PresentationFormat>
  <Paragraphs>39</Paragraphs>
  <Slides>21</Slides>
  <Notes>0</Notes>
  <HiddenSlides>0</HiddenSlides>
  <MMClips>6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21</vt:i4>
      </vt:variant>
    </vt:vector>
  </HeadingPairs>
  <TitlesOfParts>
    <vt:vector size="27" baseType="lpstr">
      <vt:lpstr>Arial</vt:lpstr>
      <vt:lpstr>Arial Black</vt:lpstr>
      <vt:lpstr>Book Antiqua</vt:lpstr>
      <vt:lpstr>Calibri</vt:lpstr>
      <vt:lpstr>Calibri Light</vt:lpstr>
      <vt:lpstr>Небесная</vt:lpstr>
      <vt:lpstr>Камерно- вокальні жанри пісня і гімн  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Камерно вокальна скринька</dc:title>
  <dc:creator>user</dc:creator>
  <cp:lastModifiedBy>user</cp:lastModifiedBy>
  <cp:revision>5</cp:revision>
  <dcterms:created xsi:type="dcterms:W3CDTF">2022-09-16T15:40:59Z</dcterms:created>
  <dcterms:modified xsi:type="dcterms:W3CDTF">2023-09-06T11:18:51Z</dcterms:modified>
</cp:coreProperties>
</file>