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FB611-8B35-4AEE-B374-DE6EC748F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984376-97D8-4A63-AB1D-845CD7772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77F8C3-3340-4246-929C-7F39E4FD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F83B71-1156-4A72-8BF1-DF897B78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F162D7-C21C-4AA4-986D-9921C3DA2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5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9D6C-E402-4D7A-A529-2AA43A52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4B73-BECB-4FA2-AE3C-5F533ABF4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994878-EAB2-49C5-B074-2E065EE3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A17825-64C5-420B-BE15-503F1B7B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B60053-D3FF-45E7-A9E9-E82CCCD6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8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4EA1B8-7880-46F4-A800-7F64838BB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A05C89-C98C-4211-8741-F64F6ADB8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AEF8ED-79F9-4EF9-AF3D-179A621E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F9290-1BDC-4422-B301-8EF16EAC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FBC09F-5E4C-4E75-88BE-5879988B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3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0FD9B-08CE-4D47-A7DB-BFCFC88C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F4A36C-D448-40C5-AC49-EDAB2EA30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AED39C-56BC-4E53-9FA7-207FFBF7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FD2ED-25EE-4ABA-B712-F7CD724B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87855-523C-4D7E-B000-59BFC0C6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5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A567B-F12B-481E-9E96-1A79A6A9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8456F-8737-4793-B4B4-81BC05693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A0095-1BCF-4557-B634-85CF9460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C696FD-4758-4D33-B985-AE511C3C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B0D84-7A68-426C-8FEB-CDD4E891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86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B04C8-BEFE-4728-8688-3265ED31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14AAB-B90C-4090-A736-FBF56FD18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B80627-AE04-49FE-81FA-F5664439F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22D254-0E18-4659-9904-AAFC45FD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EFF71-B5F8-4333-9640-C82D2FE8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869BD9-4C46-4208-BA45-16939721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37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F47FC-2B42-4553-9254-A84084E8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B13191-153D-43E3-802D-9BB0503A1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2A4CD9-AA8A-4BD9-B2CE-B4E707F61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50CB68-78DF-4D9F-8EB0-D43D2AD09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ABD213-BA3A-43DF-92AB-358E7F0BB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13A2B2-6495-4EAB-A763-75D701D2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D26371-5EAE-4918-801A-C76DF930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F86FA3-4502-4783-9DB6-0BF716BF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75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E68D7-F613-4B43-9C8B-4D4F13D9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CFC2B6-AD7B-4A21-A0F3-08486147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78C0A0-F51E-4136-9343-645EE74A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983D99-677C-424E-99ED-4B6F80F9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77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059494-0F76-43C8-B34F-80866AB31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AEA77A-F5F3-496B-99F1-142BBF80C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83D504-6EDF-4A06-93A9-41A9AAF8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51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51905-2ECA-4ADE-970C-552C73BCC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8424C-45A4-4A8F-9653-5F02C4E3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F3FA4D-6BAC-4B3E-9BDA-D21F2ADC2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F033F7-8ADC-4040-AB3F-3A670DA8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507E70-99B1-4E31-88DB-A1FC1504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75DC36-77DC-4D9F-B1A2-BD50738E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6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9B569-08CA-43C4-9B4D-2353D5451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2EFA18-DE9B-45A3-8C43-1AF90172B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26EA71-FC8C-4F09-80E6-2541652E8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4DC62-4C8A-48E6-8E5F-088D45CA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F04B17-5D3C-49EC-BF56-02FEB518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3ED9B0-E4A1-460E-9710-28C2C0A8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61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E5504-E916-4BE7-B27A-E6113EDB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575F67-A2D0-4050-B674-7E9907B9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063E2F-E0A8-4504-AF32-CDDC9259D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89D76-3668-4B9A-84E8-C4A6E499ECBD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37ADD-4E9A-4381-9A09-6C5026499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A2CD94-0E0B-4631-AF02-61AC81564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E4D13-571C-4153-8BB9-C9234C226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28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89466B-37A5-46EE-B27D-956177AA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7C956-7124-4DD4-806A-05FC221023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Bookman Old Style" panose="02050604050505020204" pitchFamily="18" charset="0"/>
              </a:rPr>
              <a:t>Наше знайомство з музикою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C41CBD-449D-4F95-8C5A-AC35A9BE3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7" y="3642789"/>
            <a:ext cx="4789040" cy="23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детский сад - 65 фото">
            <a:extLst>
              <a:ext uri="{FF2B5EF4-FFF2-40B4-BE49-F238E27FC236}">
                <a16:creationId xmlns:a16="http://schemas.microsoft.com/office/drawing/2014/main" id="{E5F9B1EF-4982-4209-AE92-4EAA0DD44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B62E7-E4C3-4EDC-805E-25F988E42C90}"/>
              </a:ext>
            </a:extLst>
          </p:cNvPr>
          <p:cNvSpPr txBox="1"/>
          <p:nvPr/>
        </p:nvSpPr>
        <p:spPr>
          <a:xfrm>
            <a:off x="1065320" y="532660"/>
            <a:ext cx="3977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Отже, що ж таке музика?</a:t>
            </a:r>
            <a:endParaRPr lang="ru-RU" sz="4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9BE86-54F7-4503-A53F-8843BC1D0C18}"/>
              </a:ext>
            </a:extLst>
          </p:cNvPr>
          <p:cNvSpPr txBox="1"/>
          <p:nvPr/>
        </p:nvSpPr>
        <p:spPr>
          <a:xfrm>
            <a:off x="5450889" y="2274838"/>
            <a:ext cx="6826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Музика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–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мова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яка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долає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бар’єри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часу та простору,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здатна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висловити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найглибші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почуття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та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емоції</a:t>
            </a:r>
            <a:r>
              <a:rPr lang="ru-RU" sz="3600" dirty="0">
                <a:solidFill>
                  <a:srgbClr val="FF0000"/>
                </a:solidFill>
                <a:latin typeface="Book Antiqua" panose="02040602050305030304" pitchFamily="18" charset="0"/>
              </a:rPr>
              <a:t>.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A0DB7C-404F-41E4-ACAF-3ED68B80A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220" y="2023088"/>
            <a:ext cx="8805334" cy="44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5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детский сад - 65 фото">
            <a:extLst>
              <a:ext uri="{FF2B5EF4-FFF2-40B4-BE49-F238E27FC236}">
                <a16:creationId xmlns:a16="http://schemas.microsoft.com/office/drawing/2014/main" id="{12AA10E4-DADE-4460-8E9D-8083C250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50BB8-52A0-4CAC-904C-5E44FFED194E}"/>
              </a:ext>
            </a:extLst>
          </p:cNvPr>
          <p:cNvSpPr txBox="1"/>
          <p:nvPr/>
        </p:nvSpPr>
        <p:spPr>
          <a:xfrm>
            <a:off x="6977849" y="97654"/>
            <a:ext cx="4927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Arial Narrow" panose="020B0606020202030204" pitchFamily="34" charset="0"/>
              </a:rPr>
              <a:t>Як ви думаєте за допомогою чого ми можемо почути музику?</a:t>
            </a:r>
            <a:endParaRPr lang="ru-RU" sz="4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73F823-BBE7-4CF0-9DF5-C8177104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16" y="592678"/>
            <a:ext cx="2660296" cy="22667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BB2E31-D911-4853-9955-8F37F4863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1707" y="3998605"/>
            <a:ext cx="4382776" cy="22667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A1BD6E-699D-47FE-8750-DBE44D151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02" y="3116062"/>
            <a:ext cx="2972884" cy="37419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BA5A68-C7B7-428F-AC32-747A79105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86" y="3246914"/>
            <a:ext cx="3281514" cy="30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0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детский сад - 65 фото">
            <a:extLst>
              <a:ext uri="{FF2B5EF4-FFF2-40B4-BE49-F238E27FC236}">
                <a16:creationId xmlns:a16="http://schemas.microsoft.com/office/drawing/2014/main" id="{6EACB145-ED90-4660-850F-25CE7682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4E253-6804-4291-931E-EA4187783FEE}"/>
              </a:ext>
            </a:extLst>
          </p:cNvPr>
          <p:cNvSpPr txBox="1"/>
          <p:nvPr/>
        </p:nvSpPr>
        <p:spPr>
          <a:xfrm>
            <a:off x="4634144" y="7368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87351-A08B-4CCC-A415-3D806602CB9E}"/>
              </a:ext>
            </a:extLst>
          </p:cNvPr>
          <p:cNvSpPr txBox="1"/>
          <p:nvPr/>
        </p:nvSpPr>
        <p:spPr>
          <a:xfrm>
            <a:off x="4679862" y="182849"/>
            <a:ext cx="220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Звуки</a:t>
            </a:r>
            <a:endParaRPr lang="ru-RU" sz="5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DAAF6E6D-7C5D-46FF-B1EF-BBE9829494D8}"/>
              </a:ext>
            </a:extLst>
          </p:cNvPr>
          <p:cNvSpPr/>
          <p:nvPr/>
        </p:nvSpPr>
        <p:spPr>
          <a:xfrm rot="2469896">
            <a:off x="3766988" y="1021010"/>
            <a:ext cx="541538" cy="133165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DB7EC2-6507-4F2F-91DB-EE77359B1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72653">
            <a:off x="6262512" y="1097009"/>
            <a:ext cx="1024217" cy="1115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8F19A-D4FA-4BDF-8F68-E71940B5CC9A}"/>
              </a:ext>
            </a:extLst>
          </p:cNvPr>
          <p:cNvSpPr txBox="1"/>
          <p:nvPr/>
        </p:nvSpPr>
        <p:spPr>
          <a:xfrm>
            <a:off x="1970843" y="2752078"/>
            <a:ext cx="2849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0000"/>
                </a:solidFill>
                <a:latin typeface="Book Antiqua" panose="02040602050305030304" pitchFamily="18" charset="0"/>
              </a:rPr>
              <a:t>Музичні </a:t>
            </a:r>
            <a:endParaRPr lang="ru-RU" sz="48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51F55-BE45-4E2A-A2F9-C9A2CBE4113F}"/>
              </a:ext>
            </a:extLst>
          </p:cNvPr>
          <p:cNvSpPr txBox="1"/>
          <p:nvPr/>
        </p:nvSpPr>
        <p:spPr>
          <a:xfrm>
            <a:off x="6842020" y="2929631"/>
            <a:ext cx="223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rgbClr val="FF0000"/>
                </a:solidFill>
                <a:latin typeface="Book Antiqua" panose="02040602050305030304" pitchFamily="18" charset="0"/>
              </a:rPr>
              <a:t>Шумові</a:t>
            </a:r>
            <a:endParaRPr lang="ru-RU" sz="4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96BDA2-DEE2-4988-BEC3-DED4F493A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39" y="3566717"/>
            <a:ext cx="3819632" cy="35133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4A114B-6C48-4994-826F-DF3AD0B31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5" y="4036992"/>
            <a:ext cx="5402079" cy="27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9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детский сад - 65 фото">
            <a:extLst>
              <a:ext uri="{FF2B5EF4-FFF2-40B4-BE49-F238E27FC236}">
                <a16:creationId xmlns:a16="http://schemas.microsoft.com/office/drawing/2014/main" id="{CD7BCAE9-154F-40A9-AD5B-21EC98E5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B6803-B969-4624-962A-A9C9F45C0C56}"/>
              </a:ext>
            </a:extLst>
          </p:cNvPr>
          <p:cNvSpPr txBox="1"/>
          <p:nvPr/>
        </p:nvSpPr>
        <p:spPr>
          <a:xfrm>
            <a:off x="3462290" y="97654"/>
            <a:ext cx="4935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Гра Сонечко та дощик</a:t>
            </a:r>
            <a:endParaRPr lang="ru-RU" sz="40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Гра _Сонечко та дощик_">
            <a:hlinkClick r:id="" action="ppaction://media"/>
            <a:extLst>
              <a:ext uri="{FF2B5EF4-FFF2-40B4-BE49-F238E27FC236}">
                <a16:creationId xmlns:a16="http://schemas.microsoft.com/office/drawing/2014/main" id="{459617C9-CA98-43D7-94C7-0C8163AC9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0738" y="1357173"/>
            <a:ext cx="8670524" cy="48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детский сад - 65 фото">
            <a:extLst>
              <a:ext uri="{FF2B5EF4-FFF2-40B4-BE49-F238E27FC236}">
                <a16:creationId xmlns:a16="http://schemas.microsoft.com/office/drawing/2014/main" id="{23767331-0154-4B0E-8A1D-F418C530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4389C-9F95-499C-92FD-FFE18F33803D}"/>
              </a:ext>
            </a:extLst>
          </p:cNvPr>
          <p:cNvSpPr txBox="1"/>
          <p:nvPr/>
        </p:nvSpPr>
        <p:spPr>
          <a:xfrm>
            <a:off x="3435658" y="541538"/>
            <a:ext cx="476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Звуки бувають..</a:t>
            </a:r>
            <a:endParaRPr lang="ru-RU" sz="40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BC6FF28D-4E8F-4467-8939-DC99BFD14D74}"/>
              </a:ext>
            </a:extLst>
          </p:cNvPr>
          <p:cNvSpPr/>
          <p:nvPr/>
        </p:nvSpPr>
        <p:spPr>
          <a:xfrm rot="1579514">
            <a:off x="4470319" y="1379711"/>
            <a:ext cx="550416" cy="143181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F4A81BB5-98D4-4064-9BC9-833A84AA84C9}"/>
              </a:ext>
            </a:extLst>
          </p:cNvPr>
          <p:cNvSpPr/>
          <p:nvPr/>
        </p:nvSpPr>
        <p:spPr>
          <a:xfrm rot="20207488">
            <a:off x="6406572" y="1414469"/>
            <a:ext cx="550416" cy="143181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7DCF04C4-994F-40C0-938E-AA2B81CF7DAC}"/>
              </a:ext>
            </a:extLst>
          </p:cNvPr>
          <p:cNvSpPr/>
          <p:nvPr/>
        </p:nvSpPr>
        <p:spPr>
          <a:xfrm>
            <a:off x="1931306" y="2910967"/>
            <a:ext cx="2814221" cy="179107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3C1D25C2-3EE5-407B-8FFD-409C5CFD891B}"/>
              </a:ext>
            </a:extLst>
          </p:cNvPr>
          <p:cNvSpPr/>
          <p:nvPr/>
        </p:nvSpPr>
        <p:spPr>
          <a:xfrm>
            <a:off x="6172647" y="3011325"/>
            <a:ext cx="2814221" cy="179107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94928-381A-4632-BDA3-61BDE9E126AD}"/>
              </a:ext>
            </a:extLst>
          </p:cNvPr>
          <p:cNvSpPr txBox="1"/>
          <p:nvPr/>
        </p:nvSpPr>
        <p:spPr>
          <a:xfrm>
            <a:off x="2400317" y="3402367"/>
            <a:ext cx="188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Швидкі</a:t>
            </a:r>
            <a:endParaRPr lang="ru-RU" sz="32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CE227-3767-4BEE-9A30-302040C518F5}"/>
              </a:ext>
            </a:extLst>
          </p:cNvPr>
          <p:cNvSpPr txBox="1"/>
          <p:nvPr/>
        </p:nvSpPr>
        <p:spPr>
          <a:xfrm>
            <a:off x="6678673" y="3544892"/>
            <a:ext cx="180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Повільні</a:t>
            </a:r>
            <a:endParaRPr lang="ru-RU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61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детский сад - 65 фото">
            <a:extLst>
              <a:ext uri="{FF2B5EF4-FFF2-40B4-BE49-F238E27FC236}">
                <a16:creationId xmlns:a16="http://schemas.microsoft.com/office/drawing/2014/main" id="{8D82254D-25F1-4BDC-8768-5337D465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еселі Дитячі Пісні Українською Мовою - А Рам Зам-Зам">
            <a:hlinkClick r:id="" action="ppaction://media"/>
            <a:extLst>
              <a:ext uri="{FF2B5EF4-FFF2-40B4-BE49-F238E27FC236}">
                <a16:creationId xmlns:a16="http://schemas.microsoft.com/office/drawing/2014/main" id="{4535B93D-4CA5-4E34-B739-CD0D8F1A55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F47D96-964A-4FDE-BF97-1CD4344B0156}"/>
              </a:ext>
            </a:extLst>
          </p:cNvPr>
          <p:cNvSpPr txBox="1"/>
          <p:nvPr/>
        </p:nvSpPr>
        <p:spPr>
          <a:xfrm>
            <a:off x="4332303" y="0"/>
            <a:ext cx="413699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Руханка</a:t>
            </a:r>
            <a:endParaRPr lang="uk-UA" sz="440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82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детский сад - 65 фото">
            <a:extLst>
              <a:ext uri="{FF2B5EF4-FFF2-40B4-BE49-F238E27FC236}">
                <a16:creationId xmlns:a16="http://schemas.microsoft.com/office/drawing/2014/main" id="{08F5F0A2-9D14-4CCE-AA18-9D5AB5E35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озспівка для дітей - Дощик">
            <a:hlinkClick r:id="" action="ppaction://media"/>
            <a:extLst>
              <a:ext uri="{FF2B5EF4-FFF2-40B4-BE49-F238E27FC236}">
                <a16:creationId xmlns:a16="http://schemas.microsoft.com/office/drawing/2014/main" id="{D9D010CE-3BB8-4A26-BD80-726C1F345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детский сад - 65 фото">
            <a:extLst>
              <a:ext uri="{FF2B5EF4-FFF2-40B4-BE49-F238E27FC236}">
                <a16:creationId xmlns:a16="http://schemas.microsoft.com/office/drawing/2014/main" id="{17B24A27-130D-4B7B-801C-62BF77ED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_Пісня Лисички_ з дитячої опери Миколи Лисенка _Коза-Дереза_ - З любов'ю до дітей">
            <a:hlinkClick r:id="" action="ppaction://media"/>
            <a:extLst>
              <a:ext uri="{FF2B5EF4-FFF2-40B4-BE49-F238E27FC236}">
                <a16:creationId xmlns:a16="http://schemas.microsoft.com/office/drawing/2014/main" id="{685FB36F-F1CB-4DD2-8E77-4600E62E1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2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55</Words>
  <Application>Microsoft Office PowerPoint</Application>
  <PresentationFormat>Широкоэкранный</PresentationFormat>
  <Paragraphs>12</Paragraphs>
  <Slides>9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Book Antiqua</vt:lpstr>
      <vt:lpstr>Bookman Old Style</vt:lpstr>
      <vt:lpstr>Calibri</vt:lpstr>
      <vt:lpstr>Calibri Light</vt:lpstr>
      <vt:lpstr>Тема Office</vt:lpstr>
      <vt:lpstr>Наше знайомство з музикою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Наше знайомство з музикою</dc:title>
  <dc:creator>user</dc:creator>
  <cp:lastModifiedBy>user</cp:lastModifiedBy>
  <cp:revision>1</cp:revision>
  <dcterms:created xsi:type="dcterms:W3CDTF">2023-09-03T17:29:37Z</dcterms:created>
  <dcterms:modified xsi:type="dcterms:W3CDTF">2023-09-03T19:48:42Z</dcterms:modified>
</cp:coreProperties>
</file>