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87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кутник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Прямокутник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Прямокутник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кутник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кутник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/>
          </a:p>
        </p:txBody>
      </p:sp>
      <p:sp>
        <p:nvSpPr>
          <p:cNvPr id="8" name="Місце для вмісту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7" name="Прямокутник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кутник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кутник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12" name="Місце для дати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13" name="Місце для номера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/>
          </a:p>
        </p:txBody>
      </p:sp>
      <p:sp>
        <p:nvSpPr>
          <p:cNvPr id="14" name="Місце для нижнього колонтитула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8" name="Місце для дати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7C9B81F-C347-4BEF-BFDF-29C42F48304A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10" name="Місце для номера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/>
          </a:p>
        </p:txBody>
      </p:sp>
      <p:sp>
        <p:nvSpPr>
          <p:cNvPr id="12" name="Місце для нижнього колонтитула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13" name="Місце для вмісту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7C9B81F-C347-4BEF-BFDF-29C42F48304A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12" name="Місце для номера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/>
          </a:p>
        </p:txBody>
      </p:sp>
      <p:sp>
        <p:nvSpPr>
          <p:cNvPr id="14" name="Місце для нижнього колонтитула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  <p:sp>
        <p:nvSpPr>
          <p:cNvPr id="16" name="Місце для тексту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15" name="Місце для тексту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8" name="Прямокутник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кутник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кутник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11" name="Прямокутник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Місце для дати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47C9B81F-C347-4BEF-BFDF-29C42F48304A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13" name="Місце для номера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/>
          </a:p>
        </p:txBody>
      </p:sp>
      <p:sp>
        <p:nvSpPr>
          <p:cNvPr id="14" name="Місце для нижнього колонтитула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/>
              <a:t>Клацніть піктограму, щоб додати зображення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/>
              <a:t>Зразок тексту</a:t>
            </a:r>
          </a:p>
          <a:p>
            <a:pPr lvl="1" eaLnBrk="1" latinLnBrk="0" hangingPunct="1"/>
            <a:r>
              <a:rPr kumimoji="0" lang="uk-UA"/>
              <a:t>Другий рівень</a:t>
            </a:r>
          </a:p>
          <a:p>
            <a:pPr lvl="2" eaLnBrk="1" latinLnBrk="0" hangingPunct="1"/>
            <a:r>
              <a:rPr kumimoji="0" lang="uk-UA"/>
              <a:t>Третій рівень</a:t>
            </a:r>
          </a:p>
          <a:p>
            <a:pPr lvl="3" eaLnBrk="1" latinLnBrk="0" hangingPunct="1"/>
            <a:r>
              <a:rPr kumimoji="0" lang="uk-UA"/>
              <a:t>Четвертий рівень</a:t>
            </a:r>
          </a:p>
          <a:p>
            <a:pPr lvl="4" eaLnBrk="1" latinLnBrk="0" hangingPunct="1"/>
            <a:r>
              <a:rPr kumimoji="0" lang="uk-UA"/>
              <a:t>П'ятий рівень</a:t>
            </a:r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8/13/2022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Прямокутник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кутник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кутник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‹№›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Збережемо природу України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5" name="Рисунок 4" descr="Изображение выглядит как коллекция картинок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id="{4E221351-B805-4752-AFAE-BFE736C9FF8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065" y="764705"/>
            <a:ext cx="2982569" cy="28573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Червона книга України</a:t>
            </a:r>
          </a:p>
        </p:txBody>
      </p:sp>
      <p:pic>
        <p:nvPicPr>
          <p:cNvPr id="5" name="Місце для вмісту 4" descr="Червона книга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739544" y="2156380"/>
            <a:ext cx="2713514" cy="3701512"/>
          </a:xfrm>
        </p:spPr>
      </p:pic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6172200" y="2143116"/>
            <a:ext cx="4038600" cy="4211809"/>
          </a:xfrm>
        </p:spPr>
        <p:txBody>
          <a:bodyPr/>
          <a:lstStyle/>
          <a:p>
            <a:r>
              <a:rPr lang="uk-UA" sz="2800" dirty="0"/>
              <a:t>Заснована у 1976 році.</a:t>
            </a:r>
          </a:p>
          <a:p>
            <a:endParaRPr lang="uk-UA" sz="2800" dirty="0"/>
          </a:p>
          <a:p>
            <a:r>
              <a:rPr lang="uk-UA" sz="2800" dirty="0"/>
              <a:t>Вперше опублікована у 1980 році. </a:t>
            </a:r>
          </a:p>
          <a:p>
            <a:endParaRPr lang="uk-UA" sz="2800" dirty="0"/>
          </a:p>
          <a:p>
            <a:r>
              <a:rPr lang="uk-UA" sz="2800" dirty="0"/>
              <a:t>Містить відомості про зникаючі види тварин та рослин</a:t>
            </a:r>
            <a:r>
              <a:rPr lang="uk-UA" i="1" dirty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Вони потребують захисту</a:t>
            </a:r>
          </a:p>
        </p:txBody>
      </p:sp>
      <p:pic>
        <p:nvPicPr>
          <p:cNvPr id="7" name="Місце для вмісту 6" descr="Тваринний світ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2595538" y="2469797"/>
            <a:ext cx="2520000" cy="352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Місце для вмісту 7" descr="Рослинний світ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784156" y="2462770"/>
            <a:ext cx="2520000" cy="3540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Місце для тексту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uk-UA" dirty="0"/>
              <a:t>Тваринний світ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dirty="0"/>
              <a:t>Рослинний світ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uk-UA" sz="2000" dirty="0"/>
              <a:t>Тваринний світ.</a:t>
            </a:r>
          </a:p>
          <a:p>
            <a:r>
              <a:rPr lang="uk-UA" sz="2000" dirty="0"/>
              <a:t>Птах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/>
              <a:t>Чорний журавель</a:t>
            </a:r>
            <a:endParaRPr lang="uk-UA" sz="3200" dirty="0"/>
          </a:p>
        </p:txBody>
      </p:sp>
      <p:pic>
        <p:nvPicPr>
          <p:cNvPr id="5" name="Місце для зображення 4" descr="лелека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7312" b="17312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uk-UA" sz="2000" dirty="0"/>
              <a:t>Рослинний світ.</a:t>
            </a:r>
          </a:p>
          <a:p>
            <a:r>
              <a:rPr lang="uk-UA" sz="2000" dirty="0"/>
              <a:t>Квітка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Сон трава</a:t>
            </a:r>
          </a:p>
        </p:txBody>
      </p:sp>
      <p:pic>
        <p:nvPicPr>
          <p:cNvPr id="5" name="Місце для зображення 4" descr="кіт лісовий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27391" b="27391"/>
          <a:stretch>
            <a:fillRect/>
          </a:stretch>
        </p:blipFill>
        <p:spPr/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dirty="0"/>
              <a:t>Вони потребують нашого захисту!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Пам'ятай!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есічна">
  <a:themeElements>
    <a:clrScheme name="Пересічна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Пересічна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Пересічна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</TotalTime>
  <Words>52</Words>
  <Application>Microsoft Office PowerPoint</Application>
  <PresentationFormat>Широкий екран</PresentationFormat>
  <Paragraphs>18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Wingdings</vt:lpstr>
      <vt:lpstr>Wingdings 2</vt:lpstr>
      <vt:lpstr>Пересічна</vt:lpstr>
      <vt:lpstr>Збережемо природу України</vt:lpstr>
      <vt:lpstr>Червона книга України</vt:lpstr>
      <vt:lpstr>Вони потребують захисту</vt:lpstr>
      <vt:lpstr>Чорний журавель</vt:lpstr>
      <vt:lpstr>Сон трава</vt:lpstr>
      <vt:lpstr>Пам'ятай!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Збережемо природу України</dc:title>
  <dc:creator>Admin</dc:creator>
  <cp:lastModifiedBy>Тетяна Лисенко</cp:lastModifiedBy>
  <cp:revision>6</cp:revision>
  <dcterms:created xsi:type="dcterms:W3CDTF">2012-09-01T17:47:55Z</dcterms:created>
  <dcterms:modified xsi:type="dcterms:W3CDTF">2022-08-13T08:59:18Z</dcterms:modified>
</cp:coreProperties>
</file>