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5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1982-D109-405E-A3D5-7BE7B62D02F9}" type="datetimeFigureOut">
              <a:rPr lang="uk-UA" smtClean="0"/>
              <a:pPr/>
              <a:t>28.11.2021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585D7-2F91-4B99-A9B7-5D071CBD3F2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3999" cy="6858000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Ð¤ÑÐ°Ð½ÐºÐ¾ Ð·Ð±ÑÑÐºÐ° Ð·ÑÐ²ÑÐ»Ðµ Ð»Ð¸ÑÑÑ ÐºÐ°ÑÑÐ¸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072494" cy="3714776"/>
          </a:xfrm>
          <a:prstGeom prst="rect">
            <a:avLst/>
          </a:prstGeom>
          <a:noFill/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802432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7652" name="Picture 4" descr="ÐÐ°ÑÑÐ¸Ð½ÐºÐ¸ Ð¿Ð¾ Ð·Ð°Ð¿ÑÐ¾ÑÑ ÑÐ·ÐµÑÐ° Ð´Ð·Ð²Ð¾Ð½ÐºÐ¾Ð²ÑÑÐºÐ°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001056" cy="580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ÐÐ°ÑÑÐ¸Ð½ÐºÐ¸ Ð¿Ð¾ Ð·Ð°Ð¿ÑÐ¾ÑÑ ÑÐµÐ»ÑÐ½Ð° Ð¶ÑÑÐ¾Ð²ÑÑÐºÐ°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14393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ÐÐ°ÑÑÐ¸Ð½ÐºÐ¸ Ð¿Ð¾ Ð·Ð°Ð¿ÑÐ¾ÑÑ ÑÐµÐ»ÑÐ½Ð° Ð¶ÑÑÐ¾Ð²ÑÑÐºÐ°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17398"/>
            <a:ext cx="8143932" cy="5769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571480"/>
            <a:ext cx="814393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3558" name="Picture 6" descr="ÐÐ°ÑÑÐ¸Ð½ÐºÐ¸ Ð¿Ð¾ Ð·Ð°Ð¿ÑÐ¾ÑÑ ÐÐ»ÑÐ³Ð° Ð¥Ð¾ÑÑÐ¶Ð¸Ð½ÑÑÐºÐ°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ÐÐ°ÑÑÐ¸Ð½ÐºÐ¸ Ð¿Ð¾ Ð·Ð°Ð¿ÑÐ¾ÑÑ ÐÐ»ÑÐ³Ð° Ð¥Ð¾ÑÑÐ¶Ð¸Ð½ÑÑÐºÐ°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072494" cy="5703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9700" name="Picture 4" descr="ÐÐ°ÑÑÐ¸Ð½ÐºÐ¸ Ð¿Ð¾ Ð·Ð°Ð¿ÑÐ¾ÑÑ ÐÐ»ÑÐ³Ð° Ð¥Ð¾ÑÑÐ¶Ð¸Ð½ÑÑÐºÐ°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8036775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0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ÐÐ°ÑÑÐ¸Ð½ÐºÐ¸ Ð¿Ð¾ Ð·Ð°Ð¿ÑÐ¾ÑÑ Ð·Ð½Ð°ÑÐµÐ½Ð½Ñ Ð·Ð±ÑÑÐºÐ¸ Ð·ÑÐ²ÑÐ»Ðµ Ð»Ð¸ÑÑÑ  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8072494" cy="580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30724" name="Picture 4" descr="ÐÐ°ÑÑÐ¸Ð½ÐºÐ¸ Ð¿Ð¾ Ð·Ð°Ð¿ÑÐ¾ÑÑ ÑÐµÐ»ÑÐ½Ð° Ð¶ÑÑÐ¾Ð²ÑÑÐºÐ°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571480"/>
            <a:ext cx="8072495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77867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Час  створення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- 1886 – 1896 рр.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Підзаголовок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“Лірична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драма”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Композиція збірки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збірка  складається з трьох частин або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“жмутків”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Тема збірки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глибока душевна трагедія ліричного героя, викликана подіями особистого та громадянського життя.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4" descr="ÐÐ°ÑÑÐ¸Ð½ÐºÐ¸ Ð¿Ð¾ Ð·Ð°Ð¿ÑÐ¾ÑÑ Ð¤ÑÐ°Ð½ÐºÐ¾ Ð·Ð±ÑÑÐºÐ° Ð·ÑÐ²ÑÐ»Ðµ Ð»Ð¸ÑÑÑ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50" name="AutoShape 6" descr="ÐÐ°ÑÑÐ¸Ð½ÐºÐ¸ Ð¿Ð¾ Ð·Ð°Ð¿ÑÐ¾ÑÑ Ð¤ÑÐ°Ð½ÐºÐ¾ Ð·Ð±ÑÑÐºÐ° Ð·ÑÐ²ÑÐ»Ðµ Ð»Ð¸ÑÑÑ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34207"/>
            <a:ext cx="1857388" cy="2928482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sp>
        <p:nvSpPr>
          <p:cNvPr id="6156" name="AutoShape 12" descr="ÐÐ°ÑÑÐ¸Ð½ÐºÐ¸ Ð¿Ð¾ Ð·Ð°Ð¿ÑÐ¾ÑÑ Ð¤ÑÐ°Ð½ÐºÐ¾ Ð·Ð±ÑÑÐºÐ° Ð·ÑÐ²ÑÐ»Ðµ Ð»Ð¸ÑÑÑ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8" name="Picture 14" descr="ÐÐ°ÑÑÐ¸Ð½ÐºÐ¸ Ð¿Ð¾ Ð·Ð°Ð¿ÑÐ¾ÑÑ Ð¤ÑÐ°Ð½ÐºÐ¾ Ð·Ð±ÑÑÐºÐ° Ð·ÑÐ²ÑÐ»Ðµ Ð»Ð¸ÑÑÑ ÐºÐ°ÑÑÐ¸Ð½Ðº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143248"/>
            <a:ext cx="4267200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Овал 2"/>
          <p:cNvSpPr/>
          <p:nvPr/>
        </p:nvSpPr>
        <p:spPr>
          <a:xfrm>
            <a:off x="857224" y="642918"/>
            <a:ext cx="6357982" cy="43577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 кохання – вічна, її не оминув жоден поет. Не став винятком і І.Франко.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Дослідники творчості І.Франка вважаю, що поет був сильно закоханий тричі: у Ольгу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Рошкевич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Юзефу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Дзвонковську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Целіну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Журовську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Зигмунтовську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ÐÐ°ÑÑÐ¸Ð½ÐºÐ¸ Ð¿Ð¾ Ð·Ð°Ð¿ÑÐ¾ÑÑ Ð¤ÑÐ°Ð½ÐºÐ¾ Ð·Ð±ÑÑÐºÐ° Ð·ÑÐ²ÑÐ»Ðµ Ð»Ð¸ÑÑÑ ÐºÐ°ÑÑÐ¸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500306"/>
            <a:ext cx="26765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102" name="Picture 6" descr="ÐÐ°ÑÑÐ¸Ð½ÐºÐ¸ Ð¿Ð¾ Ð·Ð°Ð¿ÑÐ¾ÑÑ Ð¾Ð»ÑÐ³Ð° ÑÐ¾ÑÐºÐµÐ²Ð¸Ñ ÑÐ° ÑÐ²Ð°Ð½ ÑÑÐ°Ð½Ðº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Ð¾Ð»ÑÐ³Ð° ÑÐ¾ÑÐºÐµÐ²Ð¸Ñ ÑÐ° ÑÐ²Ð°Ð½ ÑÑÐ°Ð½Ðº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8215370" cy="5840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3350"/>
            <a:ext cx="8072494" cy="5789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ÑÐ·ÐµÑÐ° Ð´Ð·Ð²Ð¾Ð½ÐºÐ¾Ð²ÑÑÐºÐ° Ñ ÑÑÐ°Ð½ÐºÐ¾ ÐºÐ°ÑÑÐ¸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ÐÐ°ÑÑÐ¸Ð½ÐºÐ¸ Ð¿Ð¾ Ð·Ð°Ð¿ÑÐ¾ÑÑ ÑÐ°Ð¼ÐºÐ¸ Ð´Ð»Ñ Ð¿ÑÐµÐ·ÐµÐ½ÑÐ°ÑÑÐ¹ Ð² ÑÐºÑÐ°ÑÐ½ÑÑÐºÐ¾Ð¼Ñ ÑÑÐ¸Ð»Ñ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8676" name="AutoShape 4" descr="ÐÐ°ÑÑÐ¸Ð½ÐºÐ¸ Ð¿Ð¾ Ð·Ð°Ð¿ÑÐ¾ÑÑ Ð¤ÑÐ°Ð½ÐºÐ¾ Ð·Ð±ÑÑÐºÐ° Ð·ÑÐ²ÑÐ»Ðµ Ð»Ð¸ÑÑÑ ÐºÐ°ÑÑÐ¸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6500799" cy="44073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500570"/>
            <a:ext cx="9730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Юзефі Франко присвяти поезію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“ Ой ти, дівчино,з горіха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зерня”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, 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96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27</cp:revision>
  <dcterms:created xsi:type="dcterms:W3CDTF">2018-11-28T17:47:25Z</dcterms:created>
  <dcterms:modified xsi:type="dcterms:W3CDTF">2021-11-28T18:26:33Z</dcterms:modified>
</cp:coreProperties>
</file>