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70" r:id="rId15"/>
    <p:sldId id="272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94660"/>
  </p:normalViewPr>
  <p:slideViewPr>
    <p:cSldViewPr>
      <p:cViewPr>
        <p:scale>
          <a:sx n="55" d="100"/>
          <a:sy n="55" d="100"/>
        </p:scale>
        <p:origin x="-100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C83C-E6C9-4201-8EF1-DB9656347E4B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3C56F-DDCC-434A-A872-106EC1497E3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1874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3C56F-DDCC-434A-A872-106EC1497E3C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3934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F32FA3C-93A9-444D-A661-A46B0CCB152C}" type="datetimeFigureOut">
              <a:rPr lang="uk-UA" smtClean="0"/>
              <a:pPr/>
              <a:t>01.01.2002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C764F63-8744-40E9-B93F-4483FF78EBF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21" y="1700808"/>
            <a:ext cx="9168341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349" y="2828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Реклама предмету МАТЕМАТИКА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41" y="1700808"/>
            <a:ext cx="9168341" cy="5157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0808"/>
            <a:ext cx="916834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95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 advClick="0" advTm="20000">
        <p:split orient="vert"/>
      </p:transition>
    </mc:Choice>
    <mc:Fallback>
      <p:transition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2825"/>
            <a:ext cx="9143999" cy="68077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132856"/>
            <a:ext cx="4762872" cy="1210146"/>
          </a:xfrm>
        </p:spPr>
        <p:txBody>
          <a:bodyPr>
            <a:noAutofit/>
          </a:bodyPr>
          <a:lstStyle/>
          <a:p>
            <a:pPr algn="r"/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Розвивайте логічне мислення </a:t>
            </a:r>
            <a:endParaRPr lang="uk-UA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39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7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860032" cy="2304256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з вами цього не сталося </a:t>
            </a:r>
            <a:endParaRPr lang="uk-UA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633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3" y="0"/>
            <a:ext cx="9152941" cy="68647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будьте успішні </a:t>
            </a:r>
            <a:br>
              <a:rPr lang="uk-UA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всьому…</a:t>
            </a:r>
            <a:endParaRPr lang="uk-UA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951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435280" cy="1162050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Математика 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 житті людини 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займає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особливе місце.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endParaRPr lang="uk-UA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628800"/>
            <a:ext cx="5616624" cy="42124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152329" cy="4464496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Наше повсякдення настільки  заповнене нею, що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ми, зазвичай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цього навіть не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помічаємо.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xmlns="" val="3735011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3008313" cy="1728192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Я адвокат, рахувати не багато треба мені ,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Проте математика в мене в ціні.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88640"/>
            <a:ext cx="5414595" cy="38164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293096"/>
            <a:ext cx="8964488" cy="1833067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Адже , там я навчився думати та міркувати,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Питання ставити й на нього відповідь шукати.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 математиці я логіки навчився 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Вона в роботі ой як пригодиться! 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10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064896" cy="101803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Занадто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дорога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помилка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ділення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 нуль.</a:t>
            </a:r>
            <a:endParaRPr lang="uk-UA" sz="3200" b="1" dirty="0"/>
          </a:p>
        </p:txBody>
      </p:sp>
      <p:pic>
        <p:nvPicPr>
          <p:cNvPr id="5" name="Объект 3" descr="d575689b2864ee33a89b82dd6753ac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9912" y="2060848"/>
            <a:ext cx="5231382" cy="351929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635896" cy="602128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 1997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одному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військових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ВМФ США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стався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збій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Ship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нуль 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некоректного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вводу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вивело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ладу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прилади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борту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військового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корабля США — 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Йорктаун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випадок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затьмарив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цікаві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математики.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15131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7"/>
            <a:ext cx="3888432" cy="30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053" y="4509120"/>
            <a:ext cx="3169072" cy="23768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502264"/>
            <a:ext cx="4041775" cy="26945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4964"/>
            <a:ext cx="7315200" cy="1154097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Сучасні архітектори використовують різноманітні геометричні фігури, створюючи неповторні унікальні витвори мистецтва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ня\Desktop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2834"/>
            <a:ext cx="3944213" cy="25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2792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Повір у себе</a:t>
            </a:r>
            <a:endParaRPr lang="uk-UA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203" y="1988840"/>
            <a:ext cx="5229435" cy="34750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35100"/>
            <a:ext cx="3600400" cy="5422900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Американський студент Джордж Данциг запізнився на заняття, через що прийняв записані на дошці рівняння за домашнє завдання. Насилу, але він з ними впорався. Як з’ясувалося, це були дві «нерозв’язані» проблеми в статистиці, над вирішенням яких вчені билися багато років.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04282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576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140968"/>
            <a:ext cx="6408712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Якщо хочеш гарно і цікаво жити  - математику ти маєш вчити!!!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68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764704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 хочеш бути     успішним?!</a:t>
            </a:r>
            <a:endParaRPr lang="uk-UA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129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" y="0"/>
            <a:ext cx="9143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" y="5469904"/>
            <a:ext cx="9143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хочеш мати хорошу професію?! </a:t>
            </a:r>
            <a:endParaRPr lang="uk-UA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769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206" y="404664"/>
            <a:ext cx="9166206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206" y="5157192"/>
            <a:ext cx="9166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хочеш гарно заробляти?!</a:t>
            </a:r>
            <a:endParaRPr lang="uk-UA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049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544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980728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Отже!</a:t>
            </a:r>
            <a:endParaRPr lang="uk-UA" sz="8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680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9696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маєш вчити математику!</a:t>
            </a:r>
            <a:endParaRPr lang="uk-UA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29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516" y="908720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до чого може призвести незнання математики</a:t>
            </a:r>
            <a:endParaRPr lang="uk-UA" sz="8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03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ЕКЛАМА МАТЕМАТИКИ2 (online-video-cutter.com)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Вчіть математику!</a:t>
            </a:r>
            <a:endParaRPr lang="uk-UA" sz="72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8519086" cy="5006003"/>
          </a:xfrm>
        </p:spPr>
      </p:pic>
    </p:spTree>
    <p:extLst>
      <p:ext uri="{BB962C8B-B14F-4D97-AF65-F5344CB8AC3E}">
        <p14:creationId xmlns:p14="http://schemas.microsoft.com/office/powerpoint/2010/main" xmlns="" val="58564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7915756</TotalTime>
  <Words>234</Words>
  <Application>Microsoft Office PowerPoint</Application>
  <PresentationFormat>Экран (4:3)</PresentationFormat>
  <Paragraphs>25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Перспектива</vt:lpstr>
      <vt:lpstr>Реклама предмету 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Вчіть математику!</vt:lpstr>
      <vt:lpstr>Розвивайте логічне мислення </vt:lpstr>
      <vt:lpstr>Щоб з вами цього не сталося </vt:lpstr>
      <vt:lpstr>І будьте успішні  у всьому…</vt:lpstr>
      <vt:lpstr>Математика  в житті людини займає особливе місце. </vt:lpstr>
      <vt:lpstr>Я адвокат, рахувати не багато треба мені , Проте математика в мене в ціні. </vt:lpstr>
      <vt:lpstr>Занадто дорога помилка ділення на нуль.</vt:lpstr>
      <vt:lpstr>Сучасні архітектори використовують різноманітні геометричні фігури, створюючи неповторні унікальні витвори мистецтва</vt:lpstr>
      <vt:lpstr>Повір у себе</vt:lpstr>
      <vt:lpstr>Якщо хочеш гарно і цікаво жити  - математику ти маєш вчити!!!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home</cp:lastModifiedBy>
  <cp:revision>32</cp:revision>
  <dcterms:created xsi:type="dcterms:W3CDTF">2017-03-16T08:43:55Z</dcterms:created>
  <dcterms:modified xsi:type="dcterms:W3CDTF">2017-01-18T17:46:10Z</dcterms:modified>
</cp:coreProperties>
</file>