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8" r:id="rId3"/>
    <p:sldId id="279" r:id="rId4"/>
    <p:sldId id="278" r:id="rId5"/>
    <p:sldId id="271" r:id="rId6"/>
    <p:sldId id="275" r:id="rId7"/>
    <p:sldId id="272" r:id="rId8"/>
    <p:sldId id="270" r:id="rId9"/>
    <p:sldId id="269" r:id="rId10"/>
    <p:sldId id="273" r:id="rId11"/>
    <p:sldId id="274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24" autoAdjust="0"/>
    <p:restoredTop sz="94660"/>
  </p:normalViewPr>
  <p:slideViewPr>
    <p:cSldViewPr>
      <p:cViewPr varScale="1">
        <p:scale>
          <a:sx n="69" d="100"/>
          <a:sy n="69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DB634C-8FF2-4D54-8219-260DBD7AB05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B6D7F3-6EB0-4B16-84A0-7E36533B6C63}">
      <dgm:prSet phldrT="[Текст]" custT="1"/>
      <dgm:spPr/>
      <dgm:t>
        <a:bodyPr/>
        <a:lstStyle/>
        <a:p>
          <a:pPr algn="ctr"/>
          <a:r>
            <a:rPr lang="uk-UA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Називає дії предметів</a:t>
          </a:r>
          <a:endParaRPr lang="ru-RU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0993135-0852-40DA-9B2E-5D6E88126794}" type="parTrans" cxnId="{C85C3365-48F7-4D92-A4BB-4D5B21D5F452}">
      <dgm:prSet/>
      <dgm:spPr/>
      <dgm:t>
        <a:bodyPr/>
        <a:lstStyle/>
        <a:p>
          <a:endParaRPr lang="ru-RU"/>
        </a:p>
      </dgm:t>
    </dgm:pt>
    <dgm:pt modelId="{3EBADE54-F09B-40F1-A062-B38C367B5DD1}" type="sibTrans" cxnId="{C85C3365-48F7-4D92-A4BB-4D5B21D5F452}">
      <dgm:prSet/>
      <dgm:spPr>
        <a:solidFill>
          <a:schemeClr val="tx2">
            <a:alpha val="90000"/>
          </a:schemeClr>
        </a:solidFill>
      </dgm:spPr>
      <dgm:t>
        <a:bodyPr/>
        <a:lstStyle/>
        <a:p>
          <a:endParaRPr lang="ru-RU">
            <a:solidFill>
              <a:srgbClr val="FF0000"/>
            </a:solidFill>
          </a:endParaRPr>
        </a:p>
      </dgm:t>
    </dgm:pt>
    <dgm:pt modelId="{D4AAB6EF-D92E-43AB-8DE8-D01FF831519B}">
      <dgm:prSet phldrT="[Текст]" custT="1"/>
      <dgm:spPr/>
      <dgm:t>
        <a:bodyPr/>
        <a:lstStyle/>
        <a:p>
          <a:pPr algn="ctr"/>
          <a:r>
            <a:rPr lang="uk-UA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Відповідає на питання </a:t>
          </a:r>
        </a:p>
        <a:p>
          <a:pPr algn="ctr"/>
          <a:r>
            <a:rPr lang="uk-UA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що робити? що зробити?</a:t>
          </a:r>
          <a:endParaRPr lang="ru-RU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AFDDC3-4E61-4E00-BBA5-E9ABA208D52A}" type="parTrans" cxnId="{F166F45B-81BC-4979-AF99-10D32283D879}">
      <dgm:prSet/>
      <dgm:spPr/>
      <dgm:t>
        <a:bodyPr/>
        <a:lstStyle/>
        <a:p>
          <a:endParaRPr lang="ru-RU"/>
        </a:p>
      </dgm:t>
    </dgm:pt>
    <dgm:pt modelId="{421C8FD6-104F-4F30-9C4F-B27E0AA59E0F}" type="sibTrans" cxnId="{F166F45B-81BC-4979-AF99-10D32283D879}">
      <dgm:prSet/>
      <dgm:spPr>
        <a:solidFill>
          <a:schemeClr val="tx2">
            <a:alpha val="90000"/>
          </a:schemeClr>
        </a:solidFill>
      </dgm:spPr>
      <dgm:t>
        <a:bodyPr/>
        <a:lstStyle/>
        <a:p>
          <a:endParaRPr lang="ru-RU"/>
        </a:p>
      </dgm:t>
    </dgm:pt>
    <dgm:pt modelId="{B4CFD7AE-1ADF-4AF4-815B-CA7EA0BE1B98}">
      <dgm:prSet phldrT="[Текст]" custT="1"/>
      <dgm:spPr/>
      <dgm:t>
        <a:bodyPr/>
        <a:lstStyle/>
        <a:p>
          <a:pPr algn="ctr"/>
          <a:r>
            <a:rPr lang="uk-UA" sz="3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Пов</a:t>
          </a:r>
          <a:r>
            <a: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’</a:t>
          </a:r>
          <a:r>
            <a:rPr lang="uk-UA" sz="3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язаний</a:t>
          </a:r>
          <a:r>
            <a:rPr lang="uk-UA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з іменником</a:t>
          </a:r>
          <a:endParaRPr lang="ru-RU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EC74B6-9E74-4A5F-A580-89F61AEB6CA4}" type="parTrans" cxnId="{B1692180-9B95-4C21-A5BB-8EE8C8B9C0C1}">
      <dgm:prSet/>
      <dgm:spPr/>
      <dgm:t>
        <a:bodyPr/>
        <a:lstStyle/>
        <a:p>
          <a:endParaRPr lang="ru-RU"/>
        </a:p>
      </dgm:t>
    </dgm:pt>
    <dgm:pt modelId="{E7F8F9BC-BFD8-4E6C-A4FA-BBDE4A6EB1DB}" type="sibTrans" cxnId="{B1692180-9B95-4C21-A5BB-8EE8C8B9C0C1}">
      <dgm:prSet/>
      <dgm:spPr/>
      <dgm:t>
        <a:bodyPr/>
        <a:lstStyle/>
        <a:p>
          <a:endParaRPr lang="ru-RU"/>
        </a:p>
      </dgm:t>
    </dgm:pt>
    <dgm:pt modelId="{12FD3C20-8AC8-488C-BE62-F9AF4C2C56C0}" type="pres">
      <dgm:prSet presAssocID="{16DB634C-8FF2-4D54-8219-260DBD7AB05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41E113-CFE6-4302-83F9-84C7AEB9C93E}" type="pres">
      <dgm:prSet presAssocID="{16DB634C-8FF2-4D54-8219-260DBD7AB053}" presName="dummyMaxCanvas" presStyleCnt="0">
        <dgm:presLayoutVars/>
      </dgm:prSet>
      <dgm:spPr/>
    </dgm:pt>
    <dgm:pt modelId="{4826EAE2-C287-405B-AD3C-00221CC08899}" type="pres">
      <dgm:prSet presAssocID="{16DB634C-8FF2-4D54-8219-260DBD7AB053}" presName="ThreeNodes_1" presStyleLbl="node1" presStyleIdx="0" presStyleCnt="3" custLinFactNeighborX="148" custLinFactNeighborY="-31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C864E-BD41-45FF-8FE9-355634E8E60A}" type="pres">
      <dgm:prSet presAssocID="{16DB634C-8FF2-4D54-8219-260DBD7AB05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567AD-C682-44F0-AEE4-CF7352D52238}" type="pres">
      <dgm:prSet presAssocID="{16DB634C-8FF2-4D54-8219-260DBD7AB05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D6DFD4-0247-4C84-8B0D-D1C2588244CB}" type="pres">
      <dgm:prSet presAssocID="{16DB634C-8FF2-4D54-8219-260DBD7AB05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D4AEA-2F73-4D04-A928-A441FBE2DA98}" type="pres">
      <dgm:prSet presAssocID="{16DB634C-8FF2-4D54-8219-260DBD7AB05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54883-64CB-478E-BE7D-4B01B6849502}" type="pres">
      <dgm:prSet presAssocID="{16DB634C-8FF2-4D54-8219-260DBD7AB05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22340-7E26-4AD9-962C-5F25AE89BFA2}" type="pres">
      <dgm:prSet presAssocID="{16DB634C-8FF2-4D54-8219-260DBD7AB05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D71805-2296-40A6-BD73-F18EDD9C4842}" type="pres">
      <dgm:prSet presAssocID="{16DB634C-8FF2-4D54-8219-260DBD7AB05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7CD005-8AE5-49BF-BA67-824180C3CA71}" type="presOf" srcId="{8BB6D7F3-6EB0-4B16-84A0-7E36533B6C63}" destId="{9A454883-64CB-478E-BE7D-4B01B6849502}" srcOrd="1" destOrd="0" presId="urn:microsoft.com/office/officeart/2005/8/layout/vProcess5"/>
    <dgm:cxn modelId="{89C7F417-C183-4505-904E-188383E3F0D0}" type="presOf" srcId="{B4CFD7AE-1ADF-4AF4-815B-CA7EA0BE1B98}" destId="{196567AD-C682-44F0-AEE4-CF7352D52238}" srcOrd="0" destOrd="0" presId="urn:microsoft.com/office/officeart/2005/8/layout/vProcess5"/>
    <dgm:cxn modelId="{B1692180-9B95-4C21-A5BB-8EE8C8B9C0C1}" srcId="{16DB634C-8FF2-4D54-8219-260DBD7AB053}" destId="{B4CFD7AE-1ADF-4AF4-815B-CA7EA0BE1B98}" srcOrd="2" destOrd="0" parTransId="{FBEC74B6-9E74-4A5F-A580-89F61AEB6CA4}" sibTransId="{E7F8F9BC-BFD8-4E6C-A4FA-BBDE4A6EB1DB}"/>
    <dgm:cxn modelId="{26B6FDE1-1193-456E-9EEB-2D8575B7D4D1}" type="presOf" srcId="{D4AAB6EF-D92E-43AB-8DE8-D01FF831519B}" destId="{641C864E-BD41-45FF-8FE9-355634E8E60A}" srcOrd="0" destOrd="0" presId="urn:microsoft.com/office/officeart/2005/8/layout/vProcess5"/>
    <dgm:cxn modelId="{C85C3365-48F7-4D92-A4BB-4D5B21D5F452}" srcId="{16DB634C-8FF2-4D54-8219-260DBD7AB053}" destId="{8BB6D7F3-6EB0-4B16-84A0-7E36533B6C63}" srcOrd="0" destOrd="0" parTransId="{00993135-0852-40DA-9B2E-5D6E88126794}" sibTransId="{3EBADE54-F09B-40F1-A062-B38C367B5DD1}"/>
    <dgm:cxn modelId="{3B9C3233-EC4B-40F0-8318-C0378ACD51DC}" type="presOf" srcId="{16DB634C-8FF2-4D54-8219-260DBD7AB053}" destId="{12FD3C20-8AC8-488C-BE62-F9AF4C2C56C0}" srcOrd="0" destOrd="0" presId="urn:microsoft.com/office/officeart/2005/8/layout/vProcess5"/>
    <dgm:cxn modelId="{F166F45B-81BC-4979-AF99-10D32283D879}" srcId="{16DB634C-8FF2-4D54-8219-260DBD7AB053}" destId="{D4AAB6EF-D92E-43AB-8DE8-D01FF831519B}" srcOrd="1" destOrd="0" parTransId="{91AFDDC3-4E61-4E00-BBA5-E9ABA208D52A}" sibTransId="{421C8FD6-104F-4F30-9C4F-B27E0AA59E0F}"/>
    <dgm:cxn modelId="{D872E374-E781-487D-8855-1D8876BE08A8}" type="presOf" srcId="{B4CFD7AE-1ADF-4AF4-815B-CA7EA0BE1B98}" destId="{DDD71805-2296-40A6-BD73-F18EDD9C4842}" srcOrd="1" destOrd="0" presId="urn:microsoft.com/office/officeart/2005/8/layout/vProcess5"/>
    <dgm:cxn modelId="{213522E7-3398-481F-9376-DDDFB0C29F38}" type="presOf" srcId="{421C8FD6-104F-4F30-9C4F-B27E0AA59E0F}" destId="{B12D4AEA-2F73-4D04-A928-A441FBE2DA98}" srcOrd="0" destOrd="0" presId="urn:microsoft.com/office/officeart/2005/8/layout/vProcess5"/>
    <dgm:cxn modelId="{00498CC3-275D-4D2D-9E73-6B6A0E29E7D5}" type="presOf" srcId="{3EBADE54-F09B-40F1-A062-B38C367B5DD1}" destId="{7DD6DFD4-0247-4C84-8B0D-D1C2588244CB}" srcOrd="0" destOrd="0" presId="urn:microsoft.com/office/officeart/2005/8/layout/vProcess5"/>
    <dgm:cxn modelId="{2E776D14-F51B-4F69-8983-FCAA3430825E}" type="presOf" srcId="{D4AAB6EF-D92E-43AB-8DE8-D01FF831519B}" destId="{F3A22340-7E26-4AD9-962C-5F25AE89BFA2}" srcOrd="1" destOrd="0" presId="urn:microsoft.com/office/officeart/2005/8/layout/vProcess5"/>
    <dgm:cxn modelId="{4AA0B4E0-2A18-4586-AA1A-A27A698B49B1}" type="presOf" srcId="{8BB6D7F3-6EB0-4B16-84A0-7E36533B6C63}" destId="{4826EAE2-C287-405B-AD3C-00221CC08899}" srcOrd="0" destOrd="0" presId="urn:microsoft.com/office/officeart/2005/8/layout/vProcess5"/>
    <dgm:cxn modelId="{068514B0-8645-4EB9-8CBC-2211CDA1938E}" type="presParOf" srcId="{12FD3C20-8AC8-488C-BE62-F9AF4C2C56C0}" destId="{6341E113-CFE6-4302-83F9-84C7AEB9C93E}" srcOrd="0" destOrd="0" presId="urn:microsoft.com/office/officeart/2005/8/layout/vProcess5"/>
    <dgm:cxn modelId="{BE295341-6168-4E2A-84A2-64EA157DE2E2}" type="presParOf" srcId="{12FD3C20-8AC8-488C-BE62-F9AF4C2C56C0}" destId="{4826EAE2-C287-405B-AD3C-00221CC08899}" srcOrd="1" destOrd="0" presId="urn:microsoft.com/office/officeart/2005/8/layout/vProcess5"/>
    <dgm:cxn modelId="{F99C5B59-9761-4519-991D-A932DB909D38}" type="presParOf" srcId="{12FD3C20-8AC8-488C-BE62-F9AF4C2C56C0}" destId="{641C864E-BD41-45FF-8FE9-355634E8E60A}" srcOrd="2" destOrd="0" presId="urn:microsoft.com/office/officeart/2005/8/layout/vProcess5"/>
    <dgm:cxn modelId="{E40C81A3-0FAE-4F84-96D6-86D6B90D1E5F}" type="presParOf" srcId="{12FD3C20-8AC8-488C-BE62-F9AF4C2C56C0}" destId="{196567AD-C682-44F0-AEE4-CF7352D52238}" srcOrd="3" destOrd="0" presId="urn:microsoft.com/office/officeart/2005/8/layout/vProcess5"/>
    <dgm:cxn modelId="{F222FEED-CC14-41F1-94D6-1E61A56E8A86}" type="presParOf" srcId="{12FD3C20-8AC8-488C-BE62-F9AF4C2C56C0}" destId="{7DD6DFD4-0247-4C84-8B0D-D1C2588244CB}" srcOrd="4" destOrd="0" presId="urn:microsoft.com/office/officeart/2005/8/layout/vProcess5"/>
    <dgm:cxn modelId="{0E3AC7FA-0DF6-4C2E-A4A9-CBC973780300}" type="presParOf" srcId="{12FD3C20-8AC8-488C-BE62-F9AF4C2C56C0}" destId="{B12D4AEA-2F73-4D04-A928-A441FBE2DA98}" srcOrd="5" destOrd="0" presId="urn:microsoft.com/office/officeart/2005/8/layout/vProcess5"/>
    <dgm:cxn modelId="{8304ECE5-BDB8-4773-8B5F-AD367635EBBD}" type="presParOf" srcId="{12FD3C20-8AC8-488C-BE62-F9AF4C2C56C0}" destId="{9A454883-64CB-478E-BE7D-4B01B6849502}" srcOrd="6" destOrd="0" presId="urn:microsoft.com/office/officeart/2005/8/layout/vProcess5"/>
    <dgm:cxn modelId="{452BD0E7-2E57-47DD-9394-BBAFF226DB2A}" type="presParOf" srcId="{12FD3C20-8AC8-488C-BE62-F9AF4C2C56C0}" destId="{F3A22340-7E26-4AD9-962C-5F25AE89BFA2}" srcOrd="7" destOrd="0" presId="urn:microsoft.com/office/officeart/2005/8/layout/vProcess5"/>
    <dgm:cxn modelId="{5BDC66C3-EC44-4462-86F9-8DD83656D9C4}" type="presParOf" srcId="{12FD3C20-8AC8-488C-BE62-F9AF4C2C56C0}" destId="{DDD71805-2296-40A6-BD73-F18EDD9C484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26EAE2-C287-405B-AD3C-00221CC08899}">
      <dsp:nvSpPr>
        <dsp:cNvPr id="0" name=""/>
        <dsp:cNvSpPr/>
      </dsp:nvSpPr>
      <dsp:spPr>
        <a:xfrm>
          <a:off x="10352" y="0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Називає дії предметів</a:t>
          </a:r>
          <a:endParaRPr lang="ru-RU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120" y="39768"/>
        <a:ext cx="5530000" cy="1278252"/>
      </dsp:txXfrm>
    </dsp:sp>
    <dsp:sp modelId="{641C864E-BD41-45FF-8FE9-355634E8E60A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Відповідає на питання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що робити? що зробити?</a:t>
          </a:r>
          <a:endParaRPr lang="ru-RU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56987" y="1623855"/>
        <a:ext cx="5415841" cy="1278252"/>
      </dsp:txXfrm>
    </dsp:sp>
    <dsp:sp modelId="{196567AD-C682-44F0-AEE4-CF7352D52238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Пов</a:t>
          </a:r>
          <a:r>
            <a:rPr lang="en-US" sz="3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’</a:t>
          </a:r>
          <a:r>
            <a:rPr lang="uk-UA" sz="3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язаний</a:t>
          </a:r>
          <a:r>
            <a:rPr lang="uk-UA" sz="3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з іменником</a:t>
          </a:r>
          <a:endParaRPr lang="ru-RU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74207" y="3207942"/>
        <a:ext cx="5415841" cy="1278252"/>
      </dsp:txXfrm>
    </dsp:sp>
    <dsp:sp modelId="{7DD6DFD4-0247-4C84-8B0D-D1C2588244CB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>
            <a:solidFill>
              <a:srgbClr val="FF0000"/>
            </a:solidFill>
          </a:endParaRPr>
        </a:p>
      </dsp:txBody>
      <dsp:txXfrm>
        <a:off x="6311173" y="1029656"/>
        <a:ext cx="485410" cy="664128"/>
      </dsp:txXfrm>
    </dsp:sp>
    <dsp:sp modelId="{B12D4AEA-2F73-4D04-A928-A441FBE2DA98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928393" y="2604691"/>
        <a:ext cx="485410" cy="664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слайд для весн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16" y="0"/>
            <a:ext cx="936275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1412388"/>
            <a:ext cx="50994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9600" dirty="0" smtClean="0">
                <a:solidFill>
                  <a:srgbClr val="FF0000"/>
                </a:solidFill>
              </a:rPr>
              <a:t>Дієслово</a:t>
            </a:r>
            <a:r>
              <a:rPr lang="uk-UA" sz="8800" dirty="0" smtClean="0">
                <a:solidFill>
                  <a:srgbClr val="FF0000"/>
                </a:solidFill>
              </a:rPr>
              <a:t> 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1960" y="5203825"/>
            <a:ext cx="2720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 smtClean="0"/>
              <a:t>Глинянко</a:t>
            </a:r>
            <a:r>
              <a:rPr lang="uk-UA" sz="3600" dirty="0" smtClean="0"/>
              <a:t> Т.В</a:t>
            </a:r>
            <a:r>
              <a:rPr lang="uk-UA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7788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С-Т\Desktop\малюнки\Рисунок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53" y="0"/>
            <a:ext cx="9247533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 «Заміни одним словом»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ятами</a:t>
            </a:r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накивати </a:t>
            </a:r>
            <a:r>
              <a:rPr lang="uk-UA" sz="4400" dirty="0" smtClean="0"/>
              <a:t>– </a:t>
            </a:r>
            <a:r>
              <a:rPr lang="uk-UA" sz="4400" b="1" dirty="0" smtClean="0">
                <a:solidFill>
                  <a:srgbClr val="FF0000"/>
                </a:solidFill>
              </a:rPr>
              <a:t>втекти</a:t>
            </a:r>
          </a:p>
          <a:p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Пекти раків </a:t>
            </a:r>
            <a:r>
              <a:rPr lang="uk-UA" sz="4400" dirty="0" smtClean="0"/>
              <a:t>– </a:t>
            </a:r>
            <a:r>
              <a:rPr lang="uk-UA" sz="4400" b="1" dirty="0" smtClean="0">
                <a:solidFill>
                  <a:srgbClr val="FF0000"/>
                </a:solidFill>
              </a:rPr>
              <a:t>червоніти</a:t>
            </a:r>
          </a:p>
          <a:p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Бити байдики </a:t>
            </a:r>
            <a:r>
              <a:rPr lang="uk-UA" sz="4400" dirty="0" smtClean="0"/>
              <a:t>– </a:t>
            </a:r>
            <a:r>
              <a:rPr lang="uk-UA" sz="4400" b="1" dirty="0" smtClean="0">
                <a:solidFill>
                  <a:srgbClr val="FF0000"/>
                </a:solidFill>
              </a:rPr>
              <a:t>лінуватися</a:t>
            </a:r>
          </a:p>
          <a:p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Зарубати на носі </a:t>
            </a:r>
            <a:r>
              <a:rPr lang="uk-UA" sz="4400" dirty="0" smtClean="0"/>
              <a:t>– </a:t>
            </a:r>
            <a:r>
              <a:rPr lang="uk-UA" sz="4400" b="1" dirty="0" err="1" smtClean="0">
                <a:solidFill>
                  <a:srgbClr val="FF0000"/>
                </a:solidFill>
              </a:rPr>
              <a:t>запам</a:t>
            </a:r>
            <a:r>
              <a:rPr lang="en-US" sz="4400" b="1" dirty="0" smtClean="0">
                <a:solidFill>
                  <a:srgbClr val="FF0000"/>
                </a:solidFill>
              </a:rPr>
              <a:t>’</a:t>
            </a:r>
            <a:r>
              <a:rPr lang="uk-UA" sz="4400" b="1" dirty="0" err="1" smtClean="0">
                <a:solidFill>
                  <a:srgbClr val="FF0000"/>
                </a:solidFill>
              </a:rPr>
              <a:t>ятати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5476768" y="1759687"/>
            <a:ext cx="2119567" cy="47162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ятно 2 4"/>
          <p:cNvSpPr/>
          <p:nvPr/>
        </p:nvSpPr>
        <p:spPr>
          <a:xfrm>
            <a:off x="3851920" y="2420888"/>
            <a:ext cx="3240360" cy="72008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>
            <a:off x="4499992" y="3299792"/>
            <a:ext cx="3362163" cy="7052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2 6"/>
          <p:cNvSpPr/>
          <p:nvPr/>
        </p:nvSpPr>
        <p:spPr>
          <a:xfrm>
            <a:off x="5004048" y="4005064"/>
            <a:ext cx="3839910" cy="86409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71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С-Т\Desktop\малюнки\Рисунок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01" y="0"/>
            <a:ext cx="9343244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 «Навпаки»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4400" dirty="0" smtClean="0"/>
              <a:t>       Працювати – відпочивати</a:t>
            </a:r>
          </a:p>
          <a:p>
            <a:r>
              <a:rPr lang="uk-UA" sz="4400" dirty="0" smtClean="0"/>
              <a:t>       Сумувати – радіти</a:t>
            </a:r>
          </a:p>
          <a:p>
            <a:r>
              <a:rPr lang="uk-UA" sz="4400" dirty="0" smtClean="0"/>
              <a:t>       Мовчати</a:t>
            </a:r>
            <a:r>
              <a:rPr lang="ru-RU" sz="4400" dirty="0" smtClean="0"/>
              <a:t> – </a:t>
            </a:r>
            <a:r>
              <a:rPr lang="ru-RU" sz="4400" dirty="0" err="1" smtClean="0"/>
              <a:t>розмовляти</a:t>
            </a:r>
            <a:endParaRPr lang="ru-RU" sz="4400" dirty="0" smtClean="0"/>
          </a:p>
          <a:p>
            <a:pPr marL="0" indent="0">
              <a:buNone/>
            </a:pPr>
            <a:r>
              <a:rPr lang="uk-UA" sz="4400" dirty="0" smtClean="0"/>
              <a:t>          Піднімати – опускати</a:t>
            </a:r>
          </a:p>
          <a:p>
            <a:pPr marL="0" indent="0">
              <a:buNone/>
            </a:pPr>
            <a:r>
              <a:rPr lang="uk-UA" sz="4400" dirty="0" smtClean="0"/>
              <a:t>          Давати – забирати</a:t>
            </a:r>
          </a:p>
          <a:p>
            <a:pPr marL="0" indent="0">
              <a:buNone/>
            </a:pPr>
            <a:r>
              <a:rPr lang="uk-UA" sz="4400" dirty="0" smtClean="0"/>
              <a:t>          Загубити – знайти  </a:t>
            </a:r>
          </a:p>
        </p:txBody>
      </p:sp>
      <p:sp>
        <p:nvSpPr>
          <p:cNvPr id="5" name="Пятно 2 4"/>
          <p:cNvSpPr/>
          <p:nvPr/>
        </p:nvSpPr>
        <p:spPr>
          <a:xfrm>
            <a:off x="4703733" y="1741628"/>
            <a:ext cx="3456384" cy="53524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>
            <a:off x="4427984" y="2492896"/>
            <a:ext cx="2003941" cy="6480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2 6"/>
          <p:cNvSpPr/>
          <p:nvPr/>
        </p:nvSpPr>
        <p:spPr>
          <a:xfrm>
            <a:off x="4355976" y="3284984"/>
            <a:ext cx="3456384" cy="6480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но 2 7"/>
          <p:cNvSpPr/>
          <p:nvPr/>
        </p:nvSpPr>
        <p:spPr>
          <a:xfrm>
            <a:off x="4427985" y="4077072"/>
            <a:ext cx="2880320" cy="6480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ятно 2 8"/>
          <p:cNvSpPr/>
          <p:nvPr/>
        </p:nvSpPr>
        <p:spPr>
          <a:xfrm>
            <a:off x="3779912" y="4869160"/>
            <a:ext cx="3024336" cy="72008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ятно 2 9"/>
          <p:cNvSpPr/>
          <p:nvPr/>
        </p:nvSpPr>
        <p:spPr>
          <a:xfrm>
            <a:off x="4211960" y="5733256"/>
            <a:ext cx="2219965" cy="64807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28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слайд для весн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16" y="0"/>
            <a:ext cx="936275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3988" y="1412388"/>
            <a:ext cx="472969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800" dirty="0" err="1" smtClean="0">
                <a:solidFill>
                  <a:srgbClr val="FF0000"/>
                </a:solidFill>
              </a:rPr>
              <a:t>Молодц</a:t>
            </a:r>
            <a:r>
              <a:rPr lang="uk-UA" sz="8800" dirty="0" smtClean="0">
                <a:solidFill>
                  <a:srgbClr val="FF0000"/>
                </a:solidFill>
              </a:rPr>
              <a:t>і!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3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Тарас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62028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Дієслово </a:t>
            </a:r>
            <a:endParaRPr lang="ru-RU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9776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771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слайд для весн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16" y="0"/>
            <a:ext cx="936275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99792" y="116632"/>
            <a:ext cx="52677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800" dirty="0" smtClean="0">
                <a:solidFill>
                  <a:srgbClr val="FF0000"/>
                </a:solidFill>
              </a:rPr>
              <a:t>Відгадайте загадку</a:t>
            </a:r>
            <a:r>
              <a:rPr lang="uk-UA" sz="4400" dirty="0" smtClean="0">
                <a:solidFill>
                  <a:srgbClr val="FF0000"/>
                </a:solidFill>
              </a:rPr>
              <a:t> 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1340768"/>
            <a:ext cx="590001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 err="1" smtClean="0"/>
              <a:t>Вусатенька</a:t>
            </a:r>
            <a:r>
              <a:rPr lang="uk-UA" sz="4000" dirty="0" smtClean="0"/>
              <a:t>, волохатенька,</a:t>
            </a:r>
          </a:p>
          <a:p>
            <a:r>
              <a:rPr lang="uk-UA" sz="4000" dirty="0" smtClean="0"/>
              <a:t>Муркоче, бо молока хоче.</a:t>
            </a:r>
          </a:p>
          <a:p>
            <a:r>
              <a:rPr lang="uk-UA" sz="4000" dirty="0" smtClean="0"/>
              <a:t>Ходить вона тихо,</a:t>
            </a:r>
          </a:p>
          <a:p>
            <a:r>
              <a:rPr lang="uk-UA" sz="4000" dirty="0" smtClean="0"/>
              <a:t>Буде мишкам лихо.</a:t>
            </a:r>
            <a:endParaRPr lang="ru-RU" sz="4000" dirty="0"/>
          </a:p>
        </p:txBody>
      </p:sp>
      <p:pic>
        <p:nvPicPr>
          <p:cNvPr id="6" name="Picture 2" descr="F:\кіт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971502"/>
            <a:ext cx="5544616" cy="476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92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слайд для весн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16" y="0"/>
            <a:ext cx="936275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27784" y="1124744"/>
            <a:ext cx="577190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8000" dirty="0" smtClean="0">
                <a:solidFill>
                  <a:srgbClr val="FF0000"/>
                </a:solidFill>
              </a:rPr>
              <a:t>Каліграфічна</a:t>
            </a:r>
          </a:p>
          <a:p>
            <a:pPr algn="ctr"/>
            <a:r>
              <a:rPr lang="uk-UA" sz="8000" dirty="0" smtClean="0">
                <a:solidFill>
                  <a:srgbClr val="FF0000"/>
                </a:solidFill>
              </a:rPr>
              <a:t>хвилинка</a:t>
            </a:r>
            <a:r>
              <a:rPr lang="uk-UA" sz="7200" dirty="0" smtClean="0">
                <a:solidFill>
                  <a:srgbClr val="FF0000"/>
                </a:solidFill>
              </a:rPr>
              <a:t> 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23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С-Т\Desktop\малюнки\слайд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25" y="32792"/>
            <a:ext cx="9343244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Вибірковий диктант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9597" y="1284510"/>
            <a:ext cx="8229600" cy="4525963"/>
          </a:xfrm>
        </p:spPr>
        <p:txBody>
          <a:bodyPr>
            <a:noAutofit/>
          </a:bodyPr>
          <a:lstStyle/>
          <a:p>
            <a:r>
              <a:rPr lang="uk-UA" sz="5400" dirty="0" smtClean="0"/>
              <a:t>Пішла киця по водицю</a:t>
            </a:r>
          </a:p>
          <a:p>
            <a:r>
              <a:rPr lang="uk-UA" sz="5400" dirty="0" smtClean="0"/>
              <a:t>Та й упала у криницю.</a:t>
            </a:r>
          </a:p>
          <a:p>
            <a:r>
              <a:rPr lang="uk-UA" sz="5400" dirty="0" smtClean="0"/>
              <a:t>Прибіг котик – братик </a:t>
            </a:r>
          </a:p>
          <a:p>
            <a:r>
              <a:rPr lang="uk-UA" sz="5400" dirty="0" smtClean="0"/>
              <a:t>Та й витяг за вухо,</a:t>
            </a:r>
          </a:p>
          <a:p>
            <a:r>
              <a:rPr lang="uk-UA" sz="5400" dirty="0" smtClean="0"/>
              <a:t>Посадив, де сухо.</a:t>
            </a:r>
            <a:endParaRPr lang="ru-RU" sz="5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043608" y="2060848"/>
            <a:ext cx="16561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267744" y="3068960"/>
            <a:ext cx="172819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43608" y="4077072"/>
            <a:ext cx="172819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267744" y="5085184"/>
            <a:ext cx="14401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43608" y="6021288"/>
            <a:ext cx="237626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75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60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95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150"/>
                            </p:stCondLst>
                            <p:childTnLst>
                              <p:par>
                                <p:cTn id="4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С-Т\Desktop\малюнки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0" y="25121"/>
            <a:ext cx="91249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4584" y="260648"/>
            <a:ext cx="8229600" cy="1143000"/>
          </a:xfrm>
        </p:spPr>
        <p:txBody>
          <a:bodyPr>
            <a:normAutofit/>
          </a:bodyPr>
          <a:lstStyle/>
          <a:p>
            <a:r>
              <a:rPr lang="uk-UA" sz="4800" dirty="0" smtClean="0"/>
              <a:t>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5400" dirty="0" smtClean="0"/>
              <a:t>  Киця(що зробила?)пішла,</a:t>
            </a:r>
          </a:p>
          <a:p>
            <a:pPr marL="0" indent="0">
              <a:buNone/>
            </a:pPr>
            <a:r>
              <a:rPr lang="uk-UA" sz="5400" dirty="0"/>
              <a:t> </a:t>
            </a:r>
            <a:r>
              <a:rPr lang="uk-UA" sz="5400" dirty="0" smtClean="0"/>
              <a:t>  упала.</a:t>
            </a:r>
            <a:r>
              <a:rPr lang="uk-UA" sz="5400" dirty="0" smtClean="0"/>
              <a:t>          </a:t>
            </a:r>
            <a:endParaRPr lang="uk-UA" sz="5400" dirty="0" smtClean="0"/>
          </a:p>
          <a:p>
            <a:pPr marL="0" indent="0">
              <a:buNone/>
            </a:pPr>
            <a:r>
              <a:rPr lang="uk-UA" sz="5400" dirty="0" smtClean="0"/>
              <a:t>  Котик-братик(що зробив?) </a:t>
            </a:r>
          </a:p>
          <a:p>
            <a:pPr marL="0" indent="0">
              <a:buNone/>
            </a:pPr>
            <a:r>
              <a:rPr lang="uk-UA" sz="5400" dirty="0"/>
              <a:t> </a:t>
            </a:r>
            <a:r>
              <a:rPr lang="uk-UA" sz="5400" dirty="0" smtClean="0"/>
              <a:t>  прибіг, витяг, посадив.</a:t>
            </a:r>
            <a:endParaRPr lang="uk-UA" sz="5400" dirty="0" smtClean="0"/>
          </a:p>
        </p:txBody>
      </p:sp>
    </p:spTree>
    <p:extLst>
      <p:ext uri="{BB962C8B-B14F-4D97-AF65-F5344CB8AC3E}">
        <p14:creationId xmlns:p14="http://schemas.microsoft.com/office/powerpoint/2010/main" val="3445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С-Т\Desktop\малюнки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0" y="25121"/>
            <a:ext cx="91249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4584" y="260648"/>
            <a:ext cx="8229600" cy="1143000"/>
          </a:xfrm>
        </p:spPr>
        <p:txBody>
          <a:bodyPr>
            <a:normAutofit/>
          </a:bodyPr>
          <a:lstStyle/>
          <a:p>
            <a:r>
              <a:rPr lang="uk-UA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Поетична хвилинка</a:t>
            </a:r>
            <a:r>
              <a:rPr lang="uk-UA" sz="4800" dirty="0" smtClean="0"/>
              <a:t>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uk-UA" sz="5400" dirty="0" smtClean="0"/>
              <a:t>  Скаче дощик по долині</a:t>
            </a:r>
          </a:p>
          <a:p>
            <a:pPr marL="0" indent="0">
              <a:buNone/>
            </a:pPr>
            <a:r>
              <a:rPr lang="uk-UA" sz="5400" dirty="0" smtClean="0"/>
              <a:t>     Зупинився на стежині…</a:t>
            </a:r>
          </a:p>
          <a:p>
            <a:pPr marL="0" indent="0">
              <a:buNone/>
            </a:pPr>
            <a:r>
              <a:rPr lang="uk-UA" sz="5400" dirty="0"/>
              <a:t> </a:t>
            </a:r>
            <a:r>
              <a:rPr lang="uk-UA" sz="5400" dirty="0" smtClean="0"/>
              <a:t>    Із сонечком подружився…</a:t>
            </a:r>
          </a:p>
          <a:p>
            <a:pPr marL="0" indent="0">
              <a:buNone/>
            </a:pPr>
            <a:r>
              <a:rPr lang="uk-UA" sz="5400" dirty="0" smtClean="0"/>
              <a:t>     У веселку перелився.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87624" y="2492896"/>
            <a:ext cx="16561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31640" y="3454121"/>
            <a:ext cx="30243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004048" y="4437112"/>
            <a:ext cx="34563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5976" y="5445224"/>
            <a:ext cx="2952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2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С-Т\Desktop\малюнки\слайд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69" y="-14599"/>
            <a:ext cx="9362649" cy="704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83768" y="692696"/>
            <a:ext cx="55774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 «Допиши слова»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7252" y="1671191"/>
            <a:ext cx="84122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dirty="0" smtClean="0"/>
              <a:t>Дощик (що робить?) …,…,….</a:t>
            </a:r>
            <a:endParaRPr lang="ru-RU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828134" y="2594521"/>
            <a:ext cx="83158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dirty="0" smtClean="0"/>
              <a:t>Пташка (що робить?)…,…,….</a:t>
            </a: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744447" y="3507400"/>
            <a:ext cx="85970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dirty="0" smtClean="0"/>
              <a:t>Струмок (що робить?)…,…,….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30317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Тарас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62028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Прийшла весна</a:t>
            </a:r>
            <a:endParaRPr lang="ru-RU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373216"/>
          </a:xfrm>
        </p:spPr>
        <p:txBody>
          <a:bodyPr>
            <a:noAutofit/>
          </a:bodyPr>
          <a:lstStyle/>
          <a:p>
            <a:r>
              <a:rPr lang="uk-UA" sz="3600" dirty="0" smtClean="0"/>
              <a:t>…</a:t>
            </a:r>
            <a:r>
              <a:rPr lang="uk-UA" sz="3600" dirty="0"/>
              <a:t>П</a:t>
            </a:r>
            <a:r>
              <a:rPr lang="uk-UA" sz="3600" dirty="0" smtClean="0"/>
              <a:t>рокинулась  береза. Вся її кора прогрілась. Кожна гілочка соком наливається. Сонечко зимовий сон прогнало.</a:t>
            </a:r>
            <a:endParaRPr lang="ru-RU" sz="3600" dirty="0" smtClean="0"/>
          </a:p>
          <a:p>
            <a:r>
              <a:rPr lang="uk-UA" sz="3600" dirty="0" smtClean="0"/>
              <a:t>До тепла і сонця потягнулись комахи й рослини. Ось - </a:t>
            </a:r>
            <a:r>
              <a:rPr lang="uk-UA" sz="3600" dirty="0" err="1" smtClean="0"/>
              <a:t>ось</a:t>
            </a:r>
            <a:r>
              <a:rPr lang="uk-UA" sz="3600" dirty="0" smtClean="0"/>
              <a:t> буйно розквітнуть садки. Весна! Весна!</a:t>
            </a:r>
          </a:p>
          <a:p>
            <a:r>
              <a:rPr lang="uk-UA" sz="3600" b="1" dirty="0" smtClean="0">
                <a:solidFill>
                  <a:srgbClr val="FF0000"/>
                </a:solidFill>
              </a:rPr>
              <a:t>Прокинулась  прогрілась  наливається прогнало  потягнулись  розквітнуть</a:t>
            </a:r>
            <a:endParaRPr lang="uk-UA" sz="3600" dirty="0" smtClean="0"/>
          </a:p>
        </p:txBody>
      </p:sp>
      <p:sp>
        <p:nvSpPr>
          <p:cNvPr id="5" name="Пятно 2 4"/>
          <p:cNvSpPr/>
          <p:nvPr/>
        </p:nvSpPr>
        <p:spPr>
          <a:xfrm>
            <a:off x="755576" y="1556792"/>
            <a:ext cx="3312368" cy="50405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2 5"/>
          <p:cNvSpPr/>
          <p:nvPr/>
        </p:nvSpPr>
        <p:spPr>
          <a:xfrm>
            <a:off x="755576" y="2204864"/>
            <a:ext cx="2376264" cy="43204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2 6"/>
          <p:cNvSpPr/>
          <p:nvPr/>
        </p:nvSpPr>
        <p:spPr>
          <a:xfrm>
            <a:off x="755576" y="2708920"/>
            <a:ext cx="2736304" cy="43204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но 2 7"/>
          <p:cNvSpPr/>
          <p:nvPr/>
        </p:nvSpPr>
        <p:spPr>
          <a:xfrm>
            <a:off x="755576" y="3212976"/>
            <a:ext cx="2376264" cy="50405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ятно 2 8"/>
          <p:cNvSpPr/>
          <p:nvPr/>
        </p:nvSpPr>
        <p:spPr>
          <a:xfrm>
            <a:off x="4067944" y="3861047"/>
            <a:ext cx="2736304" cy="5629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ятно 2 9"/>
          <p:cNvSpPr/>
          <p:nvPr/>
        </p:nvSpPr>
        <p:spPr>
          <a:xfrm>
            <a:off x="5724128" y="4424001"/>
            <a:ext cx="2664296" cy="43204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22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240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Дієслово </vt:lpstr>
      <vt:lpstr>Презентация PowerPoint</vt:lpstr>
      <vt:lpstr>Презентация PowerPoint</vt:lpstr>
      <vt:lpstr>Вибірковий диктант</vt:lpstr>
      <vt:lpstr> </vt:lpstr>
      <vt:lpstr>Поетична хвилинка </vt:lpstr>
      <vt:lpstr>Презентация PowerPoint</vt:lpstr>
      <vt:lpstr>Прийшла весна</vt:lpstr>
      <vt:lpstr>Гра «Заміни одним словом»</vt:lpstr>
      <vt:lpstr>Гра «Навпаки»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Тарас</dc:creator>
  <cp:lastModifiedBy>С-Т</cp:lastModifiedBy>
  <cp:revision>28</cp:revision>
  <dcterms:created xsi:type="dcterms:W3CDTF">2014-03-03T15:24:10Z</dcterms:created>
  <dcterms:modified xsi:type="dcterms:W3CDTF">2014-03-17T17:05:22Z</dcterms:modified>
</cp:coreProperties>
</file>