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3" autoAdjust="0"/>
    <p:restoredTop sz="94660"/>
  </p:normalViewPr>
  <p:slideViewPr>
    <p:cSldViewPr>
      <p:cViewPr varScale="1">
        <p:scale>
          <a:sx n="66" d="100"/>
          <a:sy n="66" d="100"/>
        </p:scale>
        <p:origin x="-1056" y="-10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279" y="260648"/>
            <a:ext cx="10644763" cy="33398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Практична робота № 2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Розв’язування </a:t>
            </a:r>
            <a:r>
              <a:rPr lang="ru-RU" sz="4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елементарних вправ із реплікації, транскрипції та трансляції</a:t>
            </a:r>
            <a:endParaRPr lang="uk-UA" sz="49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278" y="3467862"/>
            <a:ext cx="6322510" cy="31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779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444268"/>
              </p:ext>
            </p:extLst>
          </p:nvPr>
        </p:nvGraphicFramePr>
        <p:xfrm>
          <a:off x="324247" y="548680"/>
          <a:ext cx="11665296" cy="5486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665296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10. Як зміниться структура білка, якщо у фрагменті ДНК, що кодує його, — ТАТ ТЦТ ТТТ ТГТ ГГА ЦГА — випаде 11-й нуклеотид?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-ТАТ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ТЦТ ТТТ Т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 ГГА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ЦГА- 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- 6 амінокислот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-ТАТ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ТЦТ ТТТ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ТТГ ГАЦ ГА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5 амінокислот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11. Початкова ділянка молекули білка має послідовність валін-лейцин-гістидин-серин-ізолейцин. Припустіть структуру мРНК і ДНК, у яких записано інформацію про цю ділянку білка.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вал-лей-гіс - сер- іле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мРНК ГУУ ЦУЦ ЦАУ УУУ АУУ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ДНК  ЦАА ГАГ ГТА ААА ТАА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209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0203186"/>
              </p:ext>
            </p:extLst>
          </p:nvPr>
        </p:nvGraphicFramePr>
        <p:xfrm>
          <a:off x="324247" y="548680"/>
          <a:ext cx="11665296" cy="5486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665296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10. Як зміниться структура білка, якщо у фрагменті ДНК, що кодує його, — ТАТ ТЦТ ТТТ ТГТ ГГА ЦГА — випаде 11-й нуклеотид?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ТАТ ТЦТ ТТТ Т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 ГГА ЦГА  - 6 амінокислот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ТАТ ТЦТ ТТТ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ТТГ ГАЦ ГА  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5 амінокислот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11. Початкова ділянка молекули білка має послідовність валін-лейцин-гістидин-серин-ізолейцин. Припустіть структуру мРНК і ДНК, у яких записано інформацію про цю ділянку білка.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вал-лей-гіс - сер- іле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мРНК ГУУ ЦУЦ ЦАУ УУУ АУУ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ДНК  ЦАА ГАГ ГТА ААА ТАА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956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083296"/>
              </p:ext>
            </p:extLst>
          </p:nvPr>
        </p:nvGraphicFramePr>
        <p:xfrm>
          <a:off x="324247" y="548680"/>
          <a:ext cx="11665296" cy="2743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665296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12. Визначте антикодони тРНК, які беруть участь у синтезі білка, що кодується фрагментом ДНК із послідовністю 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АГТ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АЦГ АТГ ТЦА АГА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ДНК:  АГТ АЦГ АТГ ТЦА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АГА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мРНК  УЦА УГЦ УАЦ АГУ  УЦУ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тРНК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АГУ,АЦГ,АУГ,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УЦА,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АГА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7" y="2830043"/>
            <a:ext cx="5630416" cy="3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6655" y="4063935"/>
            <a:ext cx="284244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тРНК без аміноксилоти</a:t>
            </a: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5047" y="2726011"/>
            <a:ext cx="36920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Пептидний ланцюг, що росте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66748" y="6223562"/>
            <a:ext cx="12666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рибосома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31182" y="5564602"/>
            <a:ext cx="10358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і(м)РНК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33359" y="3284984"/>
            <a:ext cx="15442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аміноацил-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тРНК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39" y="4994084"/>
            <a:ext cx="1323306" cy="129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9245" y="488345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9-Б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0391" y="4479049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9-А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97" y="3565403"/>
            <a:ext cx="1328348" cy="13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63526" y="5392565"/>
            <a:ext cx="432047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Домашня робота: виконати тестову практичну роботу за посиланням в Ошколі або за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QR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-кодом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17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63" y="404664"/>
            <a:ext cx="11377264" cy="17142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Мета: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навчитися використовувати знання про реплікацію, транскрипцію та трансляцію для розв’язування вправ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126260"/>
              </p:ext>
            </p:extLst>
          </p:nvPr>
        </p:nvGraphicFramePr>
        <p:xfrm>
          <a:off x="313536" y="2276872"/>
          <a:ext cx="11531991" cy="2407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3198"/>
                <a:gridCol w="9448793"/>
              </a:tblGrid>
              <a:tr h="129614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Реплікація</a:t>
                      </a:r>
                      <a:r>
                        <a:rPr lang="uk-UA" sz="20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(лат.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replicatio &lt; replicare —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відбивати) — процес самовідтворення молекул нуклеїнових кислот шляхом копіювання, передавання інформації в основному від ДНК до ДНК (процес подвоєння молекул ДНК)</a:t>
                      </a:r>
                      <a:endParaRPr lang="uk-UA" sz="2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Транскрипція 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процес синтезу </a:t>
                      </a:r>
                      <a:r>
                        <a:rPr lang="uk-UA" sz="20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мРНК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 матриці ДНК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Трансляція 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синтез білків з амінокислот, що каталізується рибосомою на матриці матричної РНК (мРНК)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31" y="4847170"/>
            <a:ext cx="3534822" cy="17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348" y="4959784"/>
            <a:ext cx="3296162" cy="16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983" y="4758274"/>
            <a:ext cx="5100342" cy="18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546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1130802"/>
              </p:ext>
            </p:extLst>
          </p:nvPr>
        </p:nvGraphicFramePr>
        <p:xfrm>
          <a:off x="468263" y="404665"/>
          <a:ext cx="11305256" cy="54930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305256"/>
              </a:tblGrid>
              <a:tr h="65625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Вправи та задачі з реплікації</a:t>
                      </a:r>
                      <a:endParaRPr lang="uk-UA" sz="3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368082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Один із ланцюгів ДНК має послідовність 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АТТ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ЦАТ ГАТ ГГГ АЦТ. 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Визначте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послідовність нуклеотидів другого ланцюга й порахуйте, скільки в сумі аденілових нуклеотидів міститиметься в обох молекулах ДНК після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реплікації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312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АТТ-ЦАТ-ГАТ-ГГГ-АЦТ</a:t>
                      </a:r>
                      <a:endParaRPr lang="uk-UA" sz="2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0625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АТТ ЦАТ ГАТ  ГГГ  АЦТ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│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││ │││  │││  │││   │││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ТАА ГТА ЦТА ЦЦЦ  ТГА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31252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– 9 </a:t>
                      </a:r>
                      <a:r>
                        <a:rPr lang="uk-UA" sz="28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нуклеотидів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901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6871"/>
              </p:ext>
            </p:extLst>
          </p:nvPr>
        </p:nvGraphicFramePr>
        <p:xfrm>
          <a:off x="396255" y="332656"/>
          <a:ext cx="11521279" cy="6004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44099"/>
                <a:gridCol w="2054750"/>
                <a:gridCol w="3522430"/>
              </a:tblGrid>
              <a:tr h="370840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2. Скільки нових нуклеотидів А, Т, Г та Ц треба використати, аби здійснити реплікацію ДНК, що має послідовність одного з ланцюгів ААА ТГЦ ТГГ ТАЦ?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ААА-ТГЦ-ТГГ-ТАЦ</a:t>
                      </a:r>
                      <a:endParaRPr lang="uk-UA" sz="2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uk-UA" sz="2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uk-UA" sz="2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ААА ТГЦ ТГГ ТАЦ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│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││ │││  │││  │││   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ТТТ АЦГ АЦЦ АТГ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 – 3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Г – 2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Ц – 3 </a:t>
                      </a:r>
                    </a:p>
                    <a:p>
                      <a:pPr algn="l"/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3. Молекула ДНК містить 620 аденілових і 850 гуанілових нуклеотидів. Скільки яких нуклеотидів потрібно для здійснення реплікації?</a:t>
                      </a:r>
                      <a:endParaRPr lang="uk-UA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Відповідно до правила комплементарності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620 – аденілових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– 620 - тимідилових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850 – гуанілових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– 850 - цитидилових</a:t>
                      </a:r>
                      <a:endParaRPr lang="uk-UA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60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6204257"/>
              </p:ext>
            </p:extLst>
          </p:nvPr>
        </p:nvGraphicFramePr>
        <p:xfrm>
          <a:off x="396255" y="332656"/>
          <a:ext cx="11593288" cy="5791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93288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Вправи та задачі з транскрипції</a:t>
                      </a:r>
                      <a:endParaRPr lang="uk-UA" sz="3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4. Молекула мРНК містить 1244 нуклеотиди. Скільки нуклеотидів міститься у фрагменті ДНК, що кодує цю молекулу мРНК?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мРНК – 1244 нуклеотиди</a:t>
                      </a:r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ДНК – 1244 пари </a:t>
                      </a:r>
                    </a:p>
                    <a:p>
                      <a:pPr algn="l"/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                                або 2488 </a:t>
                      </a:r>
                      <a:r>
                        <a:rPr lang="uk-UA" sz="2800" b="1" baseline="0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нуклеотидів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5. Послідовність нуклеотидів у молекулі мРНК така — 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УАГ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ЦГА УУГ АЦЦ. Визначте послідовність нуклеотидів у фрагменті ДНК, який кодує цей фрагмент мРНК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err="1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мРНК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УАГ ЦГА УУГ АЦЦ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мРНК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: УАГ-ЦГА-УУГ-АЦЦ 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ДНК: АТЦ-ГЦТ-ААЦ-ТГГ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(лінійна структура)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513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839125"/>
              </p:ext>
            </p:extLst>
          </p:nvPr>
        </p:nvGraphicFramePr>
        <p:xfrm>
          <a:off x="540271" y="764704"/>
          <a:ext cx="11233248" cy="4023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2448"/>
                <a:gridCol w="7200800"/>
              </a:tblGrid>
              <a:tr h="37084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6. До складу мРНК входить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20%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аденілових нуклеотидів, 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16%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уридилових,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31%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цитидилових. </a:t>
                      </a:r>
                    </a:p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Який уміст нуклеотидів у фрагменті ДНК, за яким було синтезовано цю мРНК?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мРНК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 – 20%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У – 16%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Ц - 31%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 Г - 33%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    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ДНК: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 – 20%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А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- 16%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Г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- 31%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Ц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– 33%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28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495229"/>
              </p:ext>
            </p:extLst>
          </p:nvPr>
        </p:nvGraphicFramePr>
        <p:xfrm>
          <a:off x="396255" y="548680"/>
          <a:ext cx="11593288" cy="5181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93288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Вправи та задачі з трансляції</a:t>
                      </a:r>
                      <a:endParaRPr lang="uk-UA" sz="3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7. Білок складається з 803 амінокислотних залишків. Скільки нуклеотидів у мРНК і ДНК кодують цей білок?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 амінокислота кодується 3 </a:t>
                      </a:r>
                      <a:r>
                        <a:rPr lang="uk-UA" sz="28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нуклеотидами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(триплетом)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803 амінокислотних залишки – 803 х 3 =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                            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2409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нуклеотидів мРНК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                             2 х 1606 =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                            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4818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нуклеотидів ДНК</a:t>
                      </a:r>
                    </a:p>
                    <a:p>
                      <a:pPr algn="l"/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09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910737"/>
              </p:ext>
            </p:extLst>
          </p:nvPr>
        </p:nvGraphicFramePr>
        <p:xfrm>
          <a:off x="324247" y="548680"/>
          <a:ext cx="11665296" cy="609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665296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8. Молекула мРНК складається з 1302 нуклеотидів, серед яких є один кодон УАА. Яка максимальна довжина може бути в молекули білка, синтезованої за цією мРНК?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УАА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стоп-кодон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– не кодує амінокислоту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1302 – 3 = 1299 </a:t>
                      </a:r>
                      <a:r>
                        <a:rPr lang="uk-UA" sz="28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нуклеотидів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кодують молекулу білка</a:t>
                      </a:r>
                      <a:endParaRPr lang="uk-UA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Довжина нуклеотида</a:t>
                      </a:r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l (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нк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= 0.34нм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1299 х 0.34нм = 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441,66 нм</a:t>
                      </a:r>
                      <a:endParaRPr lang="uk-UA" sz="2800" b="1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9. Визначте послідовність амінокислот у білку, інформація про який записана в мРНК з такою послідовністю нуклеотидів — УУУ АЦГ АГГ АГУ ААЦ ГАУ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УУУ АЦГ АГГ АГУ ААЦ ГАУ (с. 130, табл.генетичного коду)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фен тре  арг  сер  асн  асп.кислота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uk-UA" sz="2800" b="1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828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9260776"/>
              </p:ext>
            </p:extLst>
          </p:nvPr>
        </p:nvGraphicFramePr>
        <p:xfrm>
          <a:off x="324247" y="548680"/>
          <a:ext cx="11665296" cy="944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665296"/>
              </a:tblGrid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УУУ АЦГ АГГ АГУ ААЦ ГАУ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фен тре  арг  сер  асн  асп.кислота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247" y="1556792"/>
            <a:ext cx="7992888" cy="484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135" y="1628799"/>
            <a:ext cx="3685474" cy="33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33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808</Words>
  <Application>Microsoft Office PowerPoint</Application>
  <PresentationFormat>Произвольный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Практична робота № 2 Розв’язування елементарних вправ із реплікації, транскрипції та трансляції</vt:lpstr>
      <vt:lpstr>Мета: навчитися використовувати знання про реплікацію, транскрипцію та трансляцію для розв’язування вправ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№ 2 Розв’язування елементарних вправ із реплікації, транскрипції та трансляції</dc:title>
  <dc:creator>Ольга</dc:creator>
  <cp:lastModifiedBy>Ольга</cp:lastModifiedBy>
  <cp:revision>20</cp:revision>
  <dcterms:created xsi:type="dcterms:W3CDTF">2022-01-25T02:48:22Z</dcterms:created>
  <dcterms:modified xsi:type="dcterms:W3CDTF">2022-01-25T08:14:10Z</dcterms:modified>
</cp:coreProperties>
</file>