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15C7C-D6DE-4FC4-988E-3F218F743BD2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3B8D35-D6ED-4DA1-8B47-13ED49E6E2A1}">
      <dgm:prSet phldrT="[Текст]"/>
      <dgm:spPr/>
      <dgm:t>
        <a:bodyPr/>
        <a:lstStyle/>
        <a:p>
          <a:r>
            <a:rPr lang="uk-UA" b="1" dirty="0" smtClean="0"/>
            <a:t>Хімічні речовини</a:t>
          </a:r>
          <a:endParaRPr lang="ru-RU" b="1" dirty="0"/>
        </a:p>
      </dgm:t>
    </dgm:pt>
    <dgm:pt modelId="{A860C10B-A79F-42C0-8A30-CC13753F8CBF}" type="parTrans" cxnId="{419B8FB3-0919-4DE0-BF1F-065BCFB40FB6}">
      <dgm:prSet/>
      <dgm:spPr/>
      <dgm:t>
        <a:bodyPr/>
        <a:lstStyle/>
        <a:p>
          <a:endParaRPr lang="ru-RU" b="1"/>
        </a:p>
      </dgm:t>
    </dgm:pt>
    <dgm:pt modelId="{B28F22C0-C0D6-4605-B9AA-F5D27795D4A2}" type="sibTrans" cxnId="{419B8FB3-0919-4DE0-BF1F-065BCFB40FB6}">
      <dgm:prSet/>
      <dgm:spPr/>
      <dgm:t>
        <a:bodyPr/>
        <a:lstStyle/>
        <a:p>
          <a:endParaRPr lang="ru-RU" b="1"/>
        </a:p>
      </dgm:t>
    </dgm:pt>
    <dgm:pt modelId="{F4C09E94-06DB-4070-942C-87A51B1462FF}">
      <dgm:prSet phldrT="[Текст]"/>
      <dgm:spPr/>
      <dgm:t>
        <a:bodyPr/>
        <a:lstStyle/>
        <a:p>
          <a:r>
            <a:rPr lang="uk-UA" b="1" dirty="0" smtClean="0"/>
            <a:t>Прості</a:t>
          </a:r>
          <a:endParaRPr lang="ru-RU" b="1" dirty="0"/>
        </a:p>
      </dgm:t>
    </dgm:pt>
    <dgm:pt modelId="{2F5F2992-DB88-4818-B1EF-6D72B36B69B4}" type="parTrans" cxnId="{4106E7A9-0C63-4A36-83EE-A89F1123F0E5}">
      <dgm:prSet/>
      <dgm:spPr/>
      <dgm:t>
        <a:bodyPr/>
        <a:lstStyle/>
        <a:p>
          <a:endParaRPr lang="ru-RU" b="1" dirty="0"/>
        </a:p>
      </dgm:t>
    </dgm:pt>
    <dgm:pt modelId="{FBCC5370-DD31-47E6-AD2D-F54FA4A55CFD}" type="sibTrans" cxnId="{4106E7A9-0C63-4A36-83EE-A89F1123F0E5}">
      <dgm:prSet/>
      <dgm:spPr/>
      <dgm:t>
        <a:bodyPr/>
        <a:lstStyle/>
        <a:p>
          <a:endParaRPr lang="ru-RU" b="1"/>
        </a:p>
      </dgm:t>
    </dgm:pt>
    <dgm:pt modelId="{5F0E5631-6FC2-47E6-8FA4-95AE19569443}">
      <dgm:prSet phldrT="[Текст]"/>
      <dgm:spPr/>
      <dgm:t>
        <a:bodyPr/>
        <a:lstStyle/>
        <a:p>
          <a:r>
            <a:rPr lang="uk-UA" b="1" dirty="0" smtClean="0"/>
            <a:t>Складні</a:t>
          </a:r>
          <a:endParaRPr lang="ru-RU" b="1" dirty="0"/>
        </a:p>
      </dgm:t>
    </dgm:pt>
    <dgm:pt modelId="{731888AD-2FC6-4A19-8CA8-880223D1C0ED}" type="parTrans" cxnId="{EAAD3218-F74F-457F-ADD8-01435A294C4D}">
      <dgm:prSet/>
      <dgm:spPr/>
      <dgm:t>
        <a:bodyPr/>
        <a:lstStyle/>
        <a:p>
          <a:endParaRPr lang="ru-RU" b="1" dirty="0"/>
        </a:p>
      </dgm:t>
    </dgm:pt>
    <dgm:pt modelId="{5C9B42A6-C331-461C-9A9B-B88DB2A5D6E3}" type="sibTrans" cxnId="{EAAD3218-F74F-457F-ADD8-01435A294C4D}">
      <dgm:prSet/>
      <dgm:spPr/>
      <dgm:t>
        <a:bodyPr/>
        <a:lstStyle/>
        <a:p>
          <a:endParaRPr lang="ru-RU" b="1"/>
        </a:p>
      </dgm:t>
    </dgm:pt>
    <dgm:pt modelId="{B4053F66-08E9-45E0-B2E6-B2DBC2DA11AB}" type="pres">
      <dgm:prSet presAssocID="{1F115C7C-D6DE-4FC4-988E-3F218F743B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36770B-51C6-418C-AC80-1B0E635C94D1}" type="pres">
      <dgm:prSet presAssocID="{513B8D35-D6ED-4DA1-8B47-13ED49E6E2A1}" presName="hierRoot1" presStyleCnt="0">
        <dgm:presLayoutVars>
          <dgm:hierBranch val="init"/>
        </dgm:presLayoutVars>
      </dgm:prSet>
      <dgm:spPr/>
    </dgm:pt>
    <dgm:pt modelId="{19CF3D66-B1A7-49D9-A7F3-24E7626EA97F}" type="pres">
      <dgm:prSet presAssocID="{513B8D35-D6ED-4DA1-8B47-13ED49E6E2A1}" presName="rootComposite1" presStyleCnt="0"/>
      <dgm:spPr/>
    </dgm:pt>
    <dgm:pt modelId="{77D2DD96-3608-498A-A8FD-88DD41D3069B}" type="pres">
      <dgm:prSet presAssocID="{513B8D35-D6ED-4DA1-8B47-13ED49E6E2A1}" presName="rootText1" presStyleLbl="node0" presStyleIdx="0" presStyleCnt="1" custScaleX="171958" custScaleY="80415" custLinFactNeighborX="0" custLinFactNeighborY="-15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9873D-AC11-40A8-9648-5ACDA35B4B3D}" type="pres">
      <dgm:prSet presAssocID="{513B8D35-D6ED-4DA1-8B47-13ED49E6E2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107ACD-7FDC-4808-BFAB-19739EB3FE9D}" type="pres">
      <dgm:prSet presAssocID="{513B8D35-D6ED-4DA1-8B47-13ED49E6E2A1}" presName="hierChild2" presStyleCnt="0"/>
      <dgm:spPr/>
    </dgm:pt>
    <dgm:pt modelId="{80BF4A8B-867A-4450-8676-20E3B036C7C3}" type="pres">
      <dgm:prSet presAssocID="{2F5F2992-DB88-4818-B1EF-6D72B36B69B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FD840E2-4D95-4684-A596-2B80D9F07755}" type="pres">
      <dgm:prSet presAssocID="{F4C09E94-06DB-4070-942C-87A51B1462FF}" presName="hierRoot2" presStyleCnt="0">
        <dgm:presLayoutVars>
          <dgm:hierBranch val="init"/>
        </dgm:presLayoutVars>
      </dgm:prSet>
      <dgm:spPr/>
    </dgm:pt>
    <dgm:pt modelId="{2E770D42-D643-44D6-A996-05F5FA147AB0}" type="pres">
      <dgm:prSet presAssocID="{F4C09E94-06DB-4070-942C-87A51B1462FF}" presName="rootComposite" presStyleCnt="0"/>
      <dgm:spPr/>
    </dgm:pt>
    <dgm:pt modelId="{53C47AF5-7996-4921-96DE-1A98B964B954}" type="pres">
      <dgm:prSet presAssocID="{F4C09E94-06DB-4070-942C-87A51B1462FF}" presName="rootText" presStyleLbl="node2" presStyleIdx="0" presStyleCnt="2" custScaleX="110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7C82A-4505-49E8-B1E4-03B8BC40DE10}" type="pres">
      <dgm:prSet presAssocID="{F4C09E94-06DB-4070-942C-87A51B1462FF}" presName="rootConnector" presStyleLbl="node2" presStyleIdx="0" presStyleCnt="2"/>
      <dgm:spPr/>
      <dgm:t>
        <a:bodyPr/>
        <a:lstStyle/>
        <a:p>
          <a:endParaRPr lang="ru-RU"/>
        </a:p>
      </dgm:t>
    </dgm:pt>
    <dgm:pt modelId="{7E98927E-A979-4533-91AE-CFA0284AC452}" type="pres">
      <dgm:prSet presAssocID="{F4C09E94-06DB-4070-942C-87A51B1462FF}" presName="hierChild4" presStyleCnt="0"/>
      <dgm:spPr/>
    </dgm:pt>
    <dgm:pt modelId="{30E0E79D-054C-44C3-A5F4-A9D9845EFB0B}" type="pres">
      <dgm:prSet presAssocID="{F4C09E94-06DB-4070-942C-87A51B1462FF}" presName="hierChild5" presStyleCnt="0"/>
      <dgm:spPr/>
    </dgm:pt>
    <dgm:pt modelId="{5751AEF3-A732-44FF-AFF4-227A8603944A}" type="pres">
      <dgm:prSet presAssocID="{731888AD-2FC6-4A19-8CA8-880223D1C0E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C18ED59-C2C7-4C52-B745-ED11B2C8AFB3}" type="pres">
      <dgm:prSet presAssocID="{5F0E5631-6FC2-47E6-8FA4-95AE19569443}" presName="hierRoot2" presStyleCnt="0">
        <dgm:presLayoutVars>
          <dgm:hierBranch val="init"/>
        </dgm:presLayoutVars>
      </dgm:prSet>
      <dgm:spPr/>
    </dgm:pt>
    <dgm:pt modelId="{B3DEFACE-08C1-41A7-8B36-9A607AC0C728}" type="pres">
      <dgm:prSet presAssocID="{5F0E5631-6FC2-47E6-8FA4-95AE19569443}" presName="rootComposite" presStyleCnt="0"/>
      <dgm:spPr/>
    </dgm:pt>
    <dgm:pt modelId="{315FC7C6-C684-417A-B2EA-CC498E13495E}" type="pres">
      <dgm:prSet presAssocID="{5F0E5631-6FC2-47E6-8FA4-95AE19569443}" presName="rootText" presStyleLbl="node2" presStyleIdx="1" presStyleCnt="2" custScaleX="11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FB2048-B8A9-4D8D-BFE8-4BB3764FD661}" type="pres">
      <dgm:prSet presAssocID="{5F0E5631-6FC2-47E6-8FA4-95AE19569443}" presName="rootConnector" presStyleLbl="node2" presStyleIdx="1" presStyleCnt="2"/>
      <dgm:spPr/>
      <dgm:t>
        <a:bodyPr/>
        <a:lstStyle/>
        <a:p>
          <a:endParaRPr lang="ru-RU"/>
        </a:p>
      </dgm:t>
    </dgm:pt>
    <dgm:pt modelId="{E4C71BBE-FF2B-4C58-9A29-A17EDD477597}" type="pres">
      <dgm:prSet presAssocID="{5F0E5631-6FC2-47E6-8FA4-95AE19569443}" presName="hierChild4" presStyleCnt="0"/>
      <dgm:spPr/>
    </dgm:pt>
    <dgm:pt modelId="{7B920A38-15F8-4DEC-9260-5E5529D3FDB6}" type="pres">
      <dgm:prSet presAssocID="{5F0E5631-6FC2-47E6-8FA4-95AE19569443}" presName="hierChild5" presStyleCnt="0"/>
      <dgm:spPr/>
    </dgm:pt>
    <dgm:pt modelId="{0141C2CB-22FA-4371-BB86-4F0B34CB4FA6}" type="pres">
      <dgm:prSet presAssocID="{513B8D35-D6ED-4DA1-8B47-13ED49E6E2A1}" presName="hierChild3" presStyleCnt="0"/>
      <dgm:spPr/>
    </dgm:pt>
  </dgm:ptLst>
  <dgm:cxnLst>
    <dgm:cxn modelId="{EAAD3218-F74F-457F-ADD8-01435A294C4D}" srcId="{513B8D35-D6ED-4DA1-8B47-13ED49E6E2A1}" destId="{5F0E5631-6FC2-47E6-8FA4-95AE19569443}" srcOrd="1" destOrd="0" parTransId="{731888AD-2FC6-4A19-8CA8-880223D1C0ED}" sibTransId="{5C9B42A6-C331-461C-9A9B-B88DB2A5D6E3}"/>
    <dgm:cxn modelId="{AC111F4F-9602-4687-A80D-9218CBDB6DB2}" type="presOf" srcId="{5F0E5631-6FC2-47E6-8FA4-95AE19569443}" destId="{82FB2048-B8A9-4D8D-BFE8-4BB3764FD661}" srcOrd="1" destOrd="0" presId="urn:microsoft.com/office/officeart/2005/8/layout/orgChart1"/>
    <dgm:cxn modelId="{3856CE85-5D66-4E28-ADDC-70F7EB4DE559}" type="presOf" srcId="{2F5F2992-DB88-4818-B1EF-6D72B36B69B4}" destId="{80BF4A8B-867A-4450-8676-20E3B036C7C3}" srcOrd="0" destOrd="0" presId="urn:microsoft.com/office/officeart/2005/8/layout/orgChart1"/>
    <dgm:cxn modelId="{642383A4-99C3-430E-93E7-01CBA8D13B6F}" type="presOf" srcId="{513B8D35-D6ED-4DA1-8B47-13ED49E6E2A1}" destId="{77D2DD96-3608-498A-A8FD-88DD41D3069B}" srcOrd="0" destOrd="0" presId="urn:microsoft.com/office/officeart/2005/8/layout/orgChart1"/>
    <dgm:cxn modelId="{88BBB271-4534-4A2E-8887-FB904E53B96E}" type="presOf" srcId="{F4C09E94-06DB-4070-942C-87A51B1462FF}" destId="{3FF7C82A-4505-49E8-B1E4-03B8BC40DE10}" srcOrd="1" destOrd="0" presId="urn:microsoft.com/office/officeart/2005/8/layout/orgChart1"/>
    <dgm:cxn modelId="{4106E7A9-0C63-4A36-83EE-A89F1123F0E5}" srcId="{513B8D35-D6ED-4DA1-8B47-13ED49E6E2A1}" destId="{F4C09E94-06DB-4070-942C-87A51B1462FF}" srcOrd="0" destOrd="0" parTransId="{2F5F2992-DB88-4818-B1EF-6D72B36B69B4}" sibTransId="{FBCC5370-DD31-47E6-AD2D-F54FA4A55CFD}"/>
    <dgm:cxn modelId="{E0EB082D-1AAC-44B7-8E7D-53CC85068845}" type="presOf" srcId="{5F0E5631-6FC2-47E6-8FA4-95AE19569443}" destId="{315FC7C6-C684-417A-B2EA-CC498E13495E}" srcOrd="0" destOrd="0" presId="urn:microsoft.com/office/officeart/2005/8/layout/orgChart1"/>
    <dgm:cxn modelId="{419B8FB3-0919-4DE0-BF1F-065BCFB40FB6}" srcId="{1F115C7C-D6DE-4FC4-988E-3F218F743BD2}" destId="{513B8D35-D6ED-4DA1-8B47-13ED49E6E2A1}" srcOrd="0" destOrd="0" parTransId="{A860C10B-A79F-42C0-8A30-CC13753F8CBF}" sibTransId="{B28F22C0-C0D6-4605-B9AA-F5D27795D4A2}"/>
    <dgm:cxn modelId="{598372BD-DA30-47D7-992F-E44CB1CF141C}" type="presOf" srcId="{1F115C7C-D6DE-4FC4-988E-3F218F743BD2}" destId="{B4053F66-08E9-45E0-B2E6-B2DBC2DA11AB}" srcOrd="0" destOrd="0" presId="urn:microsoft.com/office/officeart/2005/8/layout/orgChart1"/>
    <dgm:cxn modelId="{4D40559F-3FFE-47BC-A52B-EFA25420A6A7}" type="presOf" srcId="{731888AD-2FC6-4A19-8CA8-880223D1C0ED}" destId="{5751AEF3-A732-44FF-AFF4-227A8603944A}" srcOrd="0" destOrd="0" presId="urn:microsoft.com/office/officeart/2005/8/layout/orgChart1"/>
    <dgm:cxn modelId="{D34F41F1-EC3E-4C34-90FA-CD33CDD24B5A}" type="presOf" srcId="{513B8D35-D6ED-4DA1-8B47-13ED49E6E2A1}" destId="{BAC9873D-AC11-40A8-9648-5ACDA35B4B3D}" srcOrd="1" destOrd="0" presId="urn:microsoft.com/office/officeart/2005/8/layout/orgChart1"/>
    <dgm:cxn modelId="{226C1343-5B17-4D72-92DB-45E9BA1D0C38}" type="presOf" srcId="{F4C09E94-06DB-4070-942C-87A51B1462FF}" destId="{53C47AF5-7996-4921-96DE-1A98B964B954}" srcOrd="0" destOrd="0" presId="urn:microsoft.com/office/officeart/2005/8/layout/orgChart1"/>
    <dgm:cxn modelId="{28C425D9-98F7-48A0-9C5E-309ED4EFB066}" type="presParOf" srcId="{B4053F66-08E9-45E0-B2E6-B2DBC2DA11AB}" destId="{3B36770B-51C6-418C-AC80-1B0E635C94D1}" srcOrd="0" destOrd="0" presId="urn:microsoft.com/office/officeart/2005/8/layout/orgChart1"/>
    <dgm:cxn modelId="{3D0E5CF2-69DA-44F0-B903-85C9AD0B7328}" type="presParOf" srcId="{3B36770B-51C6-418C-AC80-1B0E635C94D1}" destId="{19CF3D66-B1A7-49D9-A7F3-24E7626EA97F}" srcOrd="0" destOrd="0" presId="urn:microsoft.com/office/officeart/2005/8/layout/orgChart1"/>
    <dgm:cxn modelId="{6E8CE7D8-2083-4922-95EC-23604E982113}" type="presParOf" srcId="{19CF3D66-B1A7-49D9-A7F3-24E7626EA97F}" destId="{77D2DD96-3608-498A-A8FD-88DD41D3069B}" srcOrd="0" destOrd="0" presId="urn:microsoft.com/office/officeart/2005/8/layout/orgChart1"/>
    <dgm:cxn modelId="{9180069A-03BA-4EB1-A71D-1795304CC90F}" type="presParOf" srcId="{19CF3D66-B1A7-49D9-A7F3-24E7626EA97F}" destId="{BAC9873D-AC11-40A8-9648-5ACDA35B4B3D}" srcOrd="1" destOrd="0" presId="urn:microsoft.com/office/officeart/2005/8/layout/orgChart1"/>
    <dgm:cxn modelId="{A65B90F6-5D2A-4D51-B812-FA256EC045B6}" type="presParOf" srcId="{3B36770B-51C6-418C-AC80-1B0E635C94D1}" destId="{2C107ACD-7FDC-4808-BFAB-19739EB3FE9D}" srcOrd="1" destOrd="0" presId="urn:microsoft.com/office/officeart/2005/8/layout/orgChart1"/>
    <dgm:cxn modelId="{297995EE-BB67-42CE-AA9D-63DC18517484}" type="presParOf" srcId="{2C107ACD-7FDC-4808-BFAB-19739EB3FE9D}" destId="{80BF4A8B-867A-4450-8676-20E3B036C7C3}" srcOrd="0" destOrd="0" presId="urn:microsoft.com/office/officeart/2005/8/layout/orgChart1"/>
    <dgm:cxn modelId="{5847C116-A4BD-4575-BCC7-B1933FA5506A}" type="presParOf" srcId="{2C107ACD-7FDC-4808-BFAB-19739EB3FE9D}" destId="{EFD840E2-4D95-4684-A596-2B80D9F07755}" srcOrd="1" destOrd="0" presId="urn:microsoft.com/office/officeart/2005/8/layout/orgChart1"/>
    <dgm:cxn modelId="{86AF6380-6203-4745-A26C-CD7311947A2F}" type="presParOf" srcId="{EFD840E2-4D95-4684-A596-2B80D9F07755}" destId="{2E770D42-D643-44D6-A996-05F5FA147AB0}" srcOrd="0" destOrd="0" presId="urn:microsoft.com/office/officeart/2005/8/layout/orgChart1"/>
    <dgm:cxn modelId="{C48A9836-3CE2-4077-84BA-49D4CA16582B}" type="presParOf" srcId="{2E770D42-D643-44D6-A996-05F5FA147AB0}" destId="{53C47AF5-7996-4921-96DE-1A98B964B954}" srcOrd="0" destOrd="0" presId="urn:microsoft.com/office/officeart/2005/8/layout/orgChart1"/>
    <dgm:cxn modelId="{BCCDE90B-98A4-48B7-92DD-08BCD9BAE7EC}" type="presParOf" srcId="{2E770D42-D643-44D6-A996-05F5FA147AB0}" destId="{3FF7C82A-4505-49E8-B1E4-03B8BC40DE10}" srcOrd="1" destOrd="0" presId="urn:microsoft.com/office/officeart/2005/8/layout/orgChart1"/>
    <dgm:cxn modelId="{0519AFAF-FED1-44E9-ABCB-2970DA492A41}" type="presParOf" srcId="{EFD840E2-4D95-4684-A596-2B80D9F07755}" destId="{7E98927E-A979-4533-91AE-CFA0284AC452}" srcOrd="1" destOrd="0" presId="urn:microsoft.com/office/officeart/2005/8/layout/orgChart1"/>
    <dgm:cxn modelId="{7A3D4326-843A-4A1A-BCF0-2ADA4D35D149}" type="presParOf" srcId="{EFD840E2-4D95-4684-A596-2B80D9F07755}" destId="{30E0E79D-054C-44C3-A5F4-A9D9845EFB0B}" srcOrd="2" destOrd="0" presId="urn:microsoft.com/office/officeart/2005/8/layout/orgChart1"/>
    <dgm:cxn modelId="{2C2B65C5-D9B9-4457-97E8-6771E06301BB}" type="presParOf" srcId="{2C107ACD-7FDC-4808-BFAB-19739EB3FE9D}" destId="{5751AEF3-A732-44FF-AFF4-227A8603944A}" srcOrd="2" destOrd="0" presId="urn:microsoft.com/office/officeart/2005/8/layout/orgChart1"/>
    <dgm:cxn modelId="{465AE160-A64A-4DF2-9C90-D30E93350C6D}" type="presParOf" srcId="{2C107ACD-7FDC-4808-BFAB-19739EB3FE9D}" destId="{8C18ED59-C2C7-4C52-B745-ED11B2C8AFB3}" srcOrd="3" destOrd="0" presId="urn:microsoft.com/office/officeart/2005/8/layout/orgChart1"/>
    <dgm:cxn modelId="{D4B159AF-D359-4996-AAE7-41B5CFFD4F6F}" type="presParOf" srcId="{8C18ED59-C2C7-4C52-B745-ED11B2C8AFB3}" destId="{B3DEFACE-08C1-41A7-8B36-9A607AC0C728}" srcOrd="0" destOrd="0" presId="urn:microsoft.com/office/officeart/2005/8/layout/orgChart1"/>
    <dgm:cxn modelId="{B85E0FC7-41D8-4209-B1BA-EAD811375BFE}" type="presParOf" srcId="{B3DEFACE-08C1-41A7-8B36-9A607AC0C728}" destId="{315FC7C6-C684-417A-B2EA-CC498E13495E}" srcOrd="0" destOrd="0" presId="urn:microsoft.com/office/officeart/2005/8/layout/orgChart1"/>
    <dgm:cxn modelId="{6ABB26CA-96B6-4F32-8540-0C272EE587D2}" type="presParOf" srcId="{B3DEFACE-08C1-41A7-8B36-9A607AC0C728}" destId="{82FB2048-B8A9-4D8D-BFE8-4BB3764FD661}" srcOrd="1" destOrd="0" presId="urn:microsoft.com/office/officeart/2005/8/layout/orgChart1"/>
    <dgm:cxn modelId="{2CE2A172-97BA-4B69-8D62-3DE20B4611C2}" type="presParOf" srcId="{8C18ED59-C2C7-4C52-B745-ED11B2C8AFB3}" destId="{E4C71BBE-FF2B-4C58-9A29-A17EDD477597}" srcOrd="1" destOrd="0" presId="urn:microsoft.com/office/officeart/2005/8/layout/orgChart1"/>
    <dgm:cxn modelId="{9E068BF5-0652-4BD3-95C1-0A830FCFB78A}" type="presParOf" srcId="{8C18ED59-C2C7-4C52-B745-ED11B2C8AFB3}" destId="{7B920A38-15F8-4DEC-9260-5E5529D3FDB6}" srcOrd="2" destOrd="0" presId="urn:microsoft.com/office/officeart/2005/8/layout/orgChart1"/>
    <dgm:cxn modelId="{66BEA5FD-2C9B-4840-B8CE-453F492772AE}" type="presParOf" srcId="{3B36770B-51C6-418C-AC80-1B0E635C94D1}" destId="{0141C2CB-22FA-4371-BB86-4F0B34CB4FA6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C5AE7-CAB7-4405-BC21-D336222EE5DB}" type="doc">
      <dgm:prSet loTypeId="urn:microsoft.com/office/officeart/2005/8/layout/hierarchy2" loCatId="hierarchy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BE1B6A-028A-4695-B1C0-4F887457E47F}">
      <dgm:prSet phldrT="[Текст]" custT="1"/>
      <dgm:spPr/>
      <dgm:t>
        <a:bodyPr/>
        <a:lstStyle/>
        <a:p>
          <a:r>
            <a:rPr lang="uk-UA" sz="3600" b="1" dirty="0" smtClean="0"/>
            <a:t>Прості речовини</a:t>
          </a:r>
          <a:endParaRPr lang="ru-RU" sz="3600" b="1" dirty="0"/>
        </a:p>
      </dgm:t>
    </dgm:pt>
    <dgm:pt modelId="{6F3B12A4-02FD-4453-AA88-DE1A0C59E2CF}" type="parTrans" cxnId="{2BA7E207-CD06-4C4E-AE4C-16771CFA9867}">
      <dgm:prSet/>
      <dgm:spPr/>
      <dgm:t>
        <a:bodyPr/>
        <a:lstStyle/>
        <a:p>
          <a:endParaRPr lang="ru-RU"/>
        </a:p>
      </dgm:t>
    </dgm:pt>
    <dgm:pt modelId="{E425A295-EE8E-4BF3-AB79-7F358BFAE662}" type="sibTrans" cxnId="{2BA7E207-CD06-4C4E-AE4C-16771CFA9867}">
      <dgm:prSet/>
      <dgm:spPr/>
      <dgm:t>
        <a:bodyPr/>
        <a:lstStyle/>
        <a:p>
          <a:endParaRPr lang="ru-RU"/>
        </a:p>
      </dgm:t>
    </dgm:pt>
    <dgm:pt modelId="{02B560FE-7DC5-4F75-9123-BA5C1EDCB537}">
      <dgm:prSet phldrT="[Текст]" custT="1"/>
      <dgm:spPr/>
      <dgm:t>
        <a:bodyPr/>
        <a:lstStyle/>
        <a:p>
          <a:pPr algn="ctr"/>
          <a:r>
            <a:rPr lang="uk-UA" sz="2400" b="1" smtClean="0"/>
            <a:t>Метали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Na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натрій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Al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 – алюміній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Fe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 – залізо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Ag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- срібло</a:t>
          </a:r>
          <a:endParaRPr lang="ru-RU" sz="2400" dirty="0"/>
        </a:p>
      </dgm:t>
    </dgm:pt>
    <dgm:pt modelId="{496226A1-63BB-418C-ADF6-2A58F797B31A}" type="parTrans" cxnId="{6ABD92A9-AF1C-4C3E-A4C7-E7C07C2A6FC5}">
      <dgm:prSet/>
      <dgm:spPr/>
      <dgm:t>
        <a:bodyPr/>
        <a:lstStyle/>
        <a:p>
          <a:endParaRPr lang="ru-RU" dirty="0"/>
        </a:p>
      </dgm:t>
    </dgm:pt>
    <dgm:pt modelId="{03B9736A-26A2-4A22-BEBA-46104B03C667}" type="sibTrans" cxnId="{6ABD92A9-AF1C-4C3E-A4C7-E7C07C2A6FC5}">
      <dgm:prSet/>
      <dgm:spPr/>
      <dgm:t>
        <a:bodyPr/>
        <a:lstStyle/>
        <a:p>
          <a:endParaRPr lang="ru-RU"/>
        </a:p>
      </dgm:t>
    </dgm:pt>
    <dgm:pt modelId="{9E5F828A-7D4B-4B40-A4D1-24643DC46CE5}">
      <dgm:prSet phldrT="[Текст]" custT="1"/>
      <dgm:spPr/>
      <dgm:t>
        <a:bodyPr/>
        <a:lstStyle/>
        <a:p>
          <a:pPr algn="ctr"/>
          <a:r>
            <a:rPr lang="uk-UA" sz="2400" b="1" smtClean="0"/>
            <a:t>Неметали</a:t>
          </a:r>
          <a:endParaRPr lang="en-US" sz="2400" b="1" smtClean="0"/>
        </a:p>
        <a:p>
          <a:pPr algn="l"/>
          <a:r>
            <a:rPr lang="en-US" sz="2400" smtClean="0"/>
            <a:t>H</a:t>
          </a:r>
          <a:r>
            <a:rPr lang="en-US" sz="2400" baseline="-25000" smtClean="0"/>
            <a:t>2</a:t>
          </a:r>
          <a:r>
            <a:rPr lang="en-US" sz="2400" smtClean="0"/>
            <a:t> 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– водень</a:t>
          </a:r>
        </a:p>
        <a:p>
          <a:pPr algn="l"/>
          <a:r>
            <a:rPr lang="en-US" sz="2400" i="1" smtClean="0">
              <a:latin typeface="Times New Roman" pitchFamily="18" charset="0"/>
              <a:cs typeface="Times New Roman" pitchFamily="18" charset="0"/>
            </a:rPr>
            <a:t>S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 – сірка</a:t>
          </a:r>
        </a:p>
        <a:p>
          <a:pPr algn="l"/>
          <a:r>
            <a:rPr lang="en-US" sz="2400" smtClean="0"/>
            <a:t>Cl</a:t>
          </a:r>
          <a:r>
            <a:rPr lang="en-US" sz="2400" baseline="-25000" smtClean="0"/>
            <a:t>2</a:t>
          </a:r>
          <a:r>
            <a:rPr lang="uk-UA" sz="2400" baseline="-25000" smtClean="0"/>
            <a:t> 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–  хлор</a:t>
          </a:r>
        </a:p>
        <a:p>
          <a:pPr algn="l"/>
          <a:r>
            <a:rPr lang="en-US" sz="2400" i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smtClean="0"/>
            <a:t>O</a:t>
          </a:r>
          <a:r>
            <a:rPr lang="en-US" sz="2400" baseline="-25000" smtClean="0"/>
            <a:t>2</a:t>
          </a:r>
          <a:r>
            <a:rPr lang="uk-UA" sz="2400" baseline="-25000" smtClean="0"/>
            <a:t> 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– кисень</a:t>
          </a:r>
          <a:endParaRPr lang="ru-RU" sz="2400" dirty="0"/>
        </a:p>
      </dgm:t>
    </dgm:pt>
    <dgm:pt modelId="{1D319CB9-8D0F-4E2F-9D51-3D4938A58CA8}" type="parTrans" cxnId="{AA6C0966-E1F7-41C7-B84B-5525A5E0AE1B}">
      <dgm:prSet/>
      <dgm:spPr/>
      <dgm:t>
        <a:bodyPr/>
        <a:lstStyle/>
        <a:p>
          <a:endParaRPr lang="ru-RU" dirty="0"/>
        </a:p>
      </dgm:t>
    </dgm:pt>
    <dgm:pt modelId="{F2F47548-530D-49D8-9632-E1AD4279CD0A}" type="sibTrans" cxnId="{AA6C0966-E1F7-41C7-B84B-5525A5E0AE1B}">
      <dgm:prSet/>
      <dgm:spPr/>
      <dgm:t>
        <a:bodyPr/>
        <a:lstStyle/>
        <a:p>
          <a:endParaRPr lang="ru-RU"/>
        </a:p>
      </dgm:t>
    </dgm:pt>
    <dgm:pt modelId="{418A0FB8-7517-4BE9-BD9E-F160D6B29FBE}" type="pres">
      <dgm:prSet presAssocID="{759C5AE7-CAB7-4405-BC21-D336222EE5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790831-A04A-4414-B5F9-422455F37D46}" type="pres">
      <dgm:prSet presAssocID="{6DBE1B6A-028A-4695-B1C0-4F887457E47F}" presName="root1" presStyleCnt="0"/>
      <dgm:spPr/>
      <dgm:t>
        <a:bodyPr/>
        <a:lstStyle/>
        <a:p>
          <a:endParaRPr lang="ru-RU"/>
        </a:p>
      </dgm:t>
    </dgm:pt>
    <dgm:pt modelId="{0C8A0D3A-2F26-420B-AA74-C0613B6BDE64}" type="pres">
      <dgm:prSet presAssocID="{6DBE1B6A-028A-4695-B1C0-4F887457E47F}" presName="LevelOneTextNode" presStyleLbl="node0" presStyleIdx="0" presStyleCnt="1" custScaleX="80203" custScaleY="65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F7E9B-66C7-49D9-8261-9973C2C4F8BB}" type="pres">
      <dgm:prSet presAssocID="{6DBE1B6A-028A-4695-B1C0-4F887457E47F}" presName="level2hierChild" presStyleCnt="0"/>
      <dgm:spPr/>
      <dgm:t>
        <a:bodyPr/>
        <a:lstStyle/>
        <a:p>
          <a:endParaRPr lang="ru-RU"/>
        </a:p>
      </dgm:t>
    </dgm:pt>
    <dgm:pt modelId="{286F1E16-28B4-47D8-9AA9-C175FFEAF681}" type="pres">
      <dgm:prSet presAssocID="{496226A1-63BB-418C-ADF6-2A58F797B31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AEE236-F8EF-451E-8EDB-B885BA31AF48}" type="pres">
      <dgm:prSet presAssocID="{496226A1-63BB-418C-ADF6-2A58F797B31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89EAEC1-3F6C-4BE8-8AA7-D4418AC27CB1}" type="pres">
      <dgm:prSet presAssocID="{02B560FE-7DC5-4F75-9123-BA5C1EDCB537}" presName="root2" presStyleCnt="0"/>
      <dgm:spPr/>
      <dgm:t>
        <a:bodyPr/>
        <a:lstStyle/>
        <a:p>
          <a:endParaRPr lang="ru-RU"/>
        </a:p>
      </dgm:t>
    </dgm:pt>
    <dgm:pt modelId="{7CF3CD2A-E2EE-4E4A-81EE-5AA5E9DB97AA}" type="pres">
      <dgm:prSet presAssocID="{02B560FE-7DC5-4F75-9123-BA5C1EDCB537}" presName="LevelTwoTextNode" presStyleLbl="node2" presStyleIdx="0" presStyleCnt="2" custScaleY="126465" custLinFactNeighborX="-4622" custLinFactNeighborY="-18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08BFF-74DE-4D79-8378-0AC82BB8445A}" type="pres">
      <dgm:prSet presAssocID="{02B560FE-7DC5-4F75-9123-BA5C1EDCB537}" presName="level3hierChild" presStyleCnt="0"/>
      <dgm:spPr/>
      <dgm:t>
        <a:bodyPr/>
        <a:lstStyle/>
        <a:p>
          <a:endParaRPr lang="ru-RU"/>
        </a:p>
      </dgm:t>
    </dgm:pt>
    <dgm:pt modelId="{F34065B2-156A-45B1-98E9-142C01AB8110}" type="pres">
      <dgm:prSet presAssocID="{1D319CB9-8D0F-4E2F-9D51-3D4938A58CA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5740490-A39D-4843-B0DB-E00C01712C19}" type="pres">
      <dgm:prSet presAssocID="{1D319CB9-8D0F-4E2F-9D51-3D4938A58CA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191B8CA-D34F-4A96-B0D2-A234DFBDE8C9}" type="pres">
      <dgm:prSet presAssocID="{9E5F828A-7D4B-4B40-A4D1-24643DC46CE5}" presName="root2" presStyleCnt="0"/>
      <dgm:spPr/>
      <dgm:t>
        <a:bodyPr/>
        <a:lstStyle/>
        <a:p>
          <a:endParaRPr lang="ru-RU"/>
        </a:p>
      </dgm:t>
    </dgm:pt>
    <dgm:pt modelId="{50D39EAB-2BB8-4637-B775-74940BDB8600}" type="pres">
      <dgm:prSet presAssocID="{9E5F828A-7D4B-4B40-A4D1-24643DC46CE5}" presName="LevelTwoTextNode" presStyleLbl="node2" presStyleIdx="1" presStyleCnt="2" custScaleY="123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02E6A-A485-4A26-A475-FE7B79EBC20B}" type="pres">
      <dgm:prSet presAssocID="{9E5F828A-7D4B-4B40-A4D1-24643DC46CE5}" presName="level3hierChild" presStyleCnt="0"/>
      <dgm:spPr/>
      <dgm:t>
        <a:bodyPr/>
        <a:lstStyle/>
        <a:p>
          <a:endParaRPr lang="ru-RU"/>
        </a:p>
      </dgm:t>
    </dgm:pt>
  </dgm:ptLst>
  <dgm:cxnLst>
    <dgm:cxn modelId="{E7A5B795-06E1-4894-B1CB-DF837E316621}" type="presOf" srcId="{02B560FE-7DC5-4F75-9123-BA5C1EDCB537}" destId="{7CF3CD2A-E2EE-4E4A-81EE-5AA5E9DB97AA}" srcOrd="0" destOrd="0" presId="urn:microsoft.com/office/officeart/2005/8/layout/hierarchy2"/>
    <dgm:cxn modelId="{B851EE7D-C037-4B4B-A222-77CD60952400}" type="presOf" srcId="{9E5F828A-7D4B-4B40-A4D1-24643DC46CE5}" destId="{50D39EAB-2BB8-4637-B775-74940BDB8600}" srcOrd="0" destOrd="0" presId="urn:microsoft.com/office/officeart/2005/8/layout/hierarchy2"/>
    <dgm:cxn modelId="{98EE1E56-972A-4E4F-BB4A-488BD199CCE9}" type="presOf" srcId="{759C5AE7-CAB7-4405-BC21-D336222EE5DB}" destId="{418A0FB8-7517-4BE9-BD9E-F160D6B29FBE}" srcOrd="0" destOrd="0" presId="urn:microsoft.com/office/officeart/2005/8/layout/hierarchy2"/>
    <dgm:cxn modelId="{F814FCDA-BED7-4162-9676-5643CA236558}" type="presOf" srcId="{1D319CB9-8D0F-4E2F-9D51-3D4938A58CA8}" destId="{F34065B2-156A-45B1-98E9-142C01AB8110}" srcOrd="0" destOrd="0" presId="urn:microsoft.com/office/officeart/2005/8/layout/hierarchy2"/>
    <dgm:cxn modelId="{16583ADD-B461-4524-8A3A-A14FB7D9B57C}" type="presOf" srcId="{496226A1-63BB-418C-ADF6-2A58F797B31A}" destId="{F3AEE236-F8EF-451E-8EDB-B885BA31AF48}" srcOrd="1" destOrd="0" presId="urn:microsoft.com/office/officeart/2005/8/layout/hierarchy2"/>
    <dgm:cxn modelId="{AA6C0966-E1F7-41C7-B84B-5525A5E0AE1B}" srcId="{6DBE1B6A-028A-4695-B1C0-4F887457E47F}" destId="{9E5F828A-7D4B-4B40-A4D1-24643DC46CE5}" srcOrd="1" destOrd="0" parTransId="{1D319CB9-8D0F-4E2F-9D51-3D4938A58CA8}" sibTransId="{F2F47548-530D-49D8-9632-E1AD4279CD0A}"/>
    <dgm:cxn modelId="{59BD7D12-BE7C-4804-A893-CD79992F4D95}" type="presOf" srcId="{496226A1-63BB-418C-ADF6-2A58F797B31A}" destId="{286F1E16-28B4-47D8-9AA9-C175FFEAF681}" srcOrd="0" destOrd="0" presId="urn:microsoft.com/office/officeart/2005/8/layout/hierarchy2"/>
    <dgm:cxn modelId="{2BA7E207-CD06-4C4E-AE4C-16771CFA9867}" srcId="{759C5AE7-CAB7-4405-BC21-D336222EE5DB}" destId="{6DBE1B6A-028A-4695-B1C0-4F887457E47F}" srcOrd="0" destOrd="0" parTransId="{6F3B12A4-02FD-4453-AA88-DE1A0C59E2CF}" sibTransId="{E425A295-EE8E-4BF3-AB79-7F358BFAE662}"/>
    <dgm:cxn modelId="{C3553AFB-EAE3-4F50-8D97-F818571276F7}" type="presOf" srcId="{1D319CB9-8D0F-4E2F-9D51-3D4938A58CA8}" destId="{C5740490-A39D-4843-B0DB-E00C01712C19}" srcOrd="1" destOrd="0" presId="urn:microsoft.com/office/officeart/2005/8/layout/hierarchy2"/>
    <dgm:cxn modelId="{6ABD92A9-AF1C-4C3E-A4C7-E7C07C2A6FC5}" srcId="{6DBE1B6A-028A-4695-B1C0-4F887457E47F}" destId="{02B560FE-7DC5-4F75-9123-BA5C1EDCB537}" srcOrd="0" destOrd="0" parTransId="{496226A1-63BB-418C-ADF6-2A58F797B31A}" sibTransId="{03B9736A-26A2-4A22-BEBA-46104B03C667}"/>
    <dgm:cxn modelId="{9C3D54FB-588E-4FC0-AFB0-74D5FF35DF60}" type="presOf" srcId="{6DBE1B6A-028A-4695-B1C0-4F887457E47F}" destId="{0C8A0D3A-2F26-420B-AA74-C0613B6BDE64}" srcOrd="0" destOrd="0" presId="urn:microsoft.com/office/officeart/2005/8/layout/hierarchy2"/>
    <dgm:cxn modelId="{B10C1898-A066-420C-975E-30C17ED26F4D}" type="presParOf" srcId="{418A0FB8-7517-4BE9-BD9E-F160D6B29FBE}" destId="{43790831-A04A-4414-B5F9-422455F37D46}" srcOrd="0" destOrd="0" presId="urn:microsoft.com/office/officeart/2005/8/layout/hierarchy2"/>
    <dgm:cxn modelId="{1D006DB3-4DA6-4429-9099-70CFF2BB2F50}" type="presParOf" srcId="{43790831-A04A-4414-B5F9-422455F37D46}" destId="{0C8A0D3A-2F26-420B-AA74-C0613B6BDE64}" srcOrd="0" destOrd="0" presId="urn:microsoft.com/office/officeart/2005/8/layout/hierarchy2"/>
    <dgm:cxn modelId="{9A1BA227-133F-4D0B-823A-96E927320790}" type="presParOf" srcId="{43790831-A04A-4414-B5F9-422455F37D46}" destId="{6CEF7E9B-66C7-49D9-8261-9973C2C4F8BB}" srcOrd="1" destOrd="0" presId="urn:microsoft.com/office/officeart/2005/8/layout/hierarchy2"/>
    <dgm:cxn modelId="{62B2CF0C-ABE3-4CBF-9020-04CDA4D3843F}" type="presParOf" srcId="{6CEF7E9B-66C7-49D9-8261-9973C2C4F8BB}" destId="{286F1E16-28B4-47D8-9AA9-C175FFEAF681}" srcOrd="0" destOrd="0" presId="urn:microsoft.com/office/officeart/2005/8/layout/hierarchy2"/>
    <dgm:cxn modelId="{C4B3B9D7-6AE0-487F-B92B-B1ECAB93D242}" type="presParOf" srcId="{286F1E16-28B4-47D8-9AA9-C175FFEAF681}" destId="{F3AEE236-F8EF-451E-8EDB-B885BA31AF48}" srcOrd="0" destOrd="0" presId="urn:microsoft.com/office/officeart/2005/8/layout/hierarchy2"/>
    <dgm:cxn modelId="{404ECAC0-BEE8-4412-81CC-F9A704B02DE8}" type="presParOf" srcId="{6CEF7E9B-66C7-49D9-8261-9973C2C4F8BB}" destId="{789EAEC1-3F6C-4BE8-8AA7-D4418AC27CB1}" srcOrd="1" destOrd="0" presId="urn:microsoft.com/office/officeart/2005/8/layout/hierarchy2"/>
    <dgm:cxn modelId="{AFEDBC29-F05F-4EF8-A8AF-E2B4CD477416}" type="presParOf" srcId="{789EAEC1-3F6C-4BE8-8AA7-D4418AC27CB1}" destId="{7CF3CD2A-E2EE-4E4A-81EE-5AA5E9DB97AA}" srcOrd="0" destOrd="0" presId="urn:microsoft.com/office/officeart/2005/8/layout/hierarchy2"/>
    <dgm:cxn modelId="{AB30E731-46E6-4333-B640-A98056AF2DD9}" type="presParOf" srcId="{789EAEC1-3F6C-4BE8-8AA7-D4418AC27CB1}" destId="{B0208BFF-74DE-4D79-8378-0AC82BB8445A}" srcOrd="1" destOrd="0" presId="urn:microsoft.com/office/officeart/2005/8/layout/hierarchy2"/>
    <dgm:cxn modelId="{5ACD4B9B-5AA9-4D99-BF51-04E8239E2B79}" type="presParOf" srcId="{6CEF7E9B-66C7-49D9-8261-9973C2C4F8BB}" destId="{F34065B2-156A-45B1-98E9-142C01AB8110}" srcOrd="2" destOrd="0" presId="urn:microsoft.com/office/officeart/2005/8/layout/hierarchy2"/>
    <dgm:cxn modelId="{F4BD7335-A660-48F4-92C0-04C99D439CCF}" type="presParOf" srcId="{F34065B2-156A-45B1-98E9-142C01AB8110}" destId="{C5740490-A39D-4843-B0DB-E00C01712C19}" srcOrd="0" destOrd="0" presId="urn:microsoft.com/office/officeart/2005/8/layout/hierarchy2"/>
    <dgm:cxn modelId="{253E387B-B3FB-4E71-85EF-E97FB03FCD37}" type="presParOf" srcId="{6CEF7E9B-66C7-49D9-8261-9973C2C4F8BB}" destId="{F191B8CA-D34F-4A96-B0D2-A234DFBDE8C9}" srcOrd="3" destOrd="0" presId="urn:microsoft.com/office/officeart/2005/8/layout/hierarchy2"/>
    <dgm:cxn modelId="{C7A2995B-103B-43A3-AFE2-73C390BCE908}" type="presParOf" srcId="{F191B8CA-D34F-4A96-B0D2-A234DFBDE8C9}" destId="{50D39EAB-2BB8-4637-B775-74940BDB8600}" srcOrd="0" destOrd="0" presId="urn:microsoft.com/office/officeart/2005/8/layout/hierarchy2"/>
    <dgm:cxn modelId="{D5255D4F-8471-4EDE-AB97-D51E9681C48F}" type="presParOf" srcId="{F191B8CA-D34F-4A96-B0D2-A234DFBDE8C9}" destId="{0BB02E6A-A485-4A26-A475-FE7B79EBC20B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6A8C0-F376-4313-8672-4313B3E082E8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322F-094A-4B3D-938E-1610E2DF7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B654-1D03-4999-8F59-35320705EC04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1A5E-5244-4283-9C7D-3A27603C3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214282" y="0"/>
            <a:ext cx="9072626" cy="292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abic Typesetting" pitchFamily="66" charset="-78"/>
              </a:rPr>
              <a:t>Тема уроку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abic Typesetting" pitchFamily="66" charset="-78"/>
              </a:rPr>
              <a:t> </a:t>
            </a:r>
            <a:r>
              <a:rPr kumimoji="0" lang="uk-UA" sz="4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abic Typesetting" pitchFamily="66" charset="-78"/>
              </a:rPr>
              <a:t>“Багатоманітність</a:t>
            </a:r>
            <a:r>
              <a:rPr kumimoji="0" lang="uk-UA" sz="4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abic Typesetting" pitchFamily="66" charset="-78"/>
              </a:rPr>
              <a:t> речовин. Прості  і складні речовини. Метали і </a:t>
            </a:r>
            <a:r>
              <a:rPr kumimoji="0" lang="uk-UA" sz="4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Arabic Typesetting" pitchFamily="66" charset="-78"/>
              </a:rPr>
              <a:t>неметали</a:t>
            </a:r>
            <a:r>
              <a:rPr kumimoji="0" lang="uk-UA" sz="4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”</a:t>
            </a:r>
            <a:endParaRPr kumimoji="0" lang="uk-UA" sz="44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Властивост</a:t>
            </a:r>
            <a:r>
              <a:rPr lang="uk-UA" b="1" i="1" dirty="0">
                <a:solidFill>
                  <a:srgbClr val="FF0000"/>
                </a:solidFill>
                <a:latin typeface="Georgia" pitchFamily="18" charset="0"/>
              </a:rPr>
              <a:t>і металів</a:t>
            </a:r>
            <a:r>
              <a:rPr lang="uk-UA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1313" indent="-341313" algn="just">
              <a:lnSpc>
                <a:spcPct val="90000"/>
              </a:lnSpc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Метали добре проводять електричний струм і теплоту.</a:t>
            </a:r>
          </a:p>
          <a:p>
            <a:pPr marL="341313" indent="-341313" algn="just">
              <a:lnSpc>
                <a:spcPct val="90000"/>
              </a:lnSpc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Чимало з них пластичні: легко куються, розплющуються в пластини, витягуються в дріт. </a:t>
            </a:r>
          </a:p>
          <a:p>
            <a:pPr marL="341313" indent="-341313" algn="just">
              <a:lnSpc>
                <a:spcPct val="90000"/>
              </a:lnSpc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Більшість металів має сірий або сріблясто-сірий колір. Виняток становлять мідь і золото. </a:t>
            </a:r>
          </a:p>
          <a:p>
            <a:pPr marL="341313" indent="-341313" algn="just">
              <a:lnSpc>
                <a:spcPct val="90000"/>
              </a:lnSpc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Характерною ознакою металів є також металічний блиск.</a:t>
            </a:r>
          </a:p>
          <a:p>
            <a:pPr marL="341313" indent="-341313" algn="just">
              <a:lnSpc>
                <a:spcPct val="90000"/>
              </a:lnSpc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Метали перебувають у твердому агрегатному стані.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03p1p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5072098" cy="380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4429132"/>
            <a:ext cx="48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Металічний блиск найбільш виражен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ий у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срібла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дзеркал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L03p1p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0"/>
            <a:ext cx="5714987" cy="428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86182" y="5357826"/>
            <a:ext cx="48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Алюміній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– легкий метал.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крилатих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сплавів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03p2p01"/>
          <p:cNvPicPr>
            <a:picLocks noChangeAspect="1" noChangeArrowheads="1"/>
          </p:cNvPicPr>
          <p:nvPr/>
        </p:nvPicPr>
        <p:blipFill>
          <a:blip r:embed="rId2"/>
          <a:srcRect l="68669" t="5844" b="31818"/>
          <a:stretch>
            <a:fillRect/>
          </a:stretch>
        </p:blipFill>
        <p:spPr bwMode="auto">
          <a:xfrm>
            <a:off x="928662" y="357166"/>
            <a:ext cx="3429024" cy="51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557214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Найбільшу пластичність має золото.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L03p2p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04"/>
            <a:ext cx="5558376" cy="41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00496" y="485776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Ртуть плавиться при температурі -39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°С.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Georgia" pitchFamily="18" charset="0"/>
              </a:rPr>
              <a:t>Властивост</a:t>
            </a:r>
            <a:r>
              <a:rPr lang="uk-UA" b="1" i="1" dirty="0">
                <a:solidFill>
                  <a:srgbClr val="FF0000"/>
                </a:solidFill>
                <a:latin typeface="Georgia" pitchFamily="18" charset="0"/>
              </a:rPr>
              <a:t>і </a:t>
            </a:r>
            <a:r>
              <a:rPr lang="uk-UA" b="1" i="1" dirty="0" smtClean="0">
                <a:solidFill>
                  <a:srgbClr val="FF0000"/>
                </a:solidFill>
                <a:latin typeface="Georgia" pitchFamily="18" charset="0"/>
              </a:rPr>
              <a:t>неметалів </a:t>
            </a: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Неметали погано проводять теплоту й електричний струм, крихкі.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Неметали мають різний колір.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Неметали перебувають у різних агрегатних станах.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L05p1p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095878" cy="382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05p1p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05p1p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11116"/>
            <a:ext cx="428628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L05p1p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4290"/>
            <a:ext cx="4246564" cy="318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2857496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Бром  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6143644"/>
            <a:ext cx="785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Сірка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000372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Вуглець (вугілля)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6143644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33CC"/>
                </a:solidFill>
              </a:rPr>
              <a:t>Червоний фосфор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6425" cy="172719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Лабораторний дослід № 1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indent="-341313" eaLnBrk="1" hangingPunct="1">
              <a:buClrTx/>
              <a:buSzPct val="11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uk-UA" dirty="0" smtClean="0"/>
          </a:p>
          <a:p>
            <a:pPr indent="-341313" algn="ctr">
              <a:buSzPct val="11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"Ознайомлення зі зразками простих і складних речовин"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14818"/>
            <a:ext cx="2017713" cy="201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3" descr="D:\Documents and Settings\Администратор\Мои документы\рисунки\J030342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643446"/>
            <a:ext cx="13112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7075"/>
            <a:ext cx="4787900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11538"/>
            <a:ext cx="4572000" cy="344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6463" cy="335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4495800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76613"/>
            <a:ext cx="4643437" cy="348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0"/>
            <a:ext cx="4643437" cy="337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8" y="1142984"/>
          <a:ext cx="6357982" cy="242889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60598"/>
                <a:gridCol w="3197384"/>
              </a:tblGrid>
              <a:tr h="1214446"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Прості</a:t>
                      </a:r>
                      <a:r>
                        <a:rPr lang="uk-UA" sz="2800" baseline="0" dirty="0" smtClean="0">
                          <a:solidFill>
                            <a:schemeClr val="tx1"/>
                          </a:solidFill>
                        </a:rPr>
                        <a:t> речовини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Складні речовини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" name="Picture 2" descr="C:\Documents and Settings\User.PHILKA\Рабочий стол\мама\анимации\Учителя и ученики ІІ\1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1866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Виконання завдань у групах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1285860"/>
            <a:ext cx="9144000" cy="4611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1313" algn="ctr">
              <a:spcBef>
                <a:spcPts val="800"/>
              </a:spcBef>
              <a:buClrTx/>
              <a:buSzPct val="11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Однією лінією з'єднайте</a:t>
            </a:r>
            <a:r>
              <a:rPr lang="uk-UA" sz="28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marL="342900" indent="-341313">
              <a:spcBef>
                <a:spcPts val="600"/>
              </a:spcBef>
              <a:buClrTx/>
              <a:buSzPct val="11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2400" b="1" dirty="0">
                <a:solidFill>
                  <a:srgbClr val="0033CC"/>
                </a:solidFill>
              </a:rPr>
              <a:t>		</a:t>
            </a:r>
            <a:r>
              <a:rPr lang="uk-UA" sz="2400" b="1" dirty="0" smtClean="0"/>
              <a:t>  </a:t>
            </a:r>
            <a:r>
              <a:rPr lang="en-US" sz="2400" b="1" dirty="0" smtClean="0"/>
              <a:t>      </a:t>
            </a:r>
            <a:r>
              <a:rPr lang="uk-UA" sz="2400" b="1" dirty="0" smtClean="0"/>
              <a:t> </a:t>
            </a:r>
            <a:r>
              <a:rPr lang="en-US" sz="2400" b="1" dirty="0" smtClean="0"/>
              <a:t>1</a:t>
            </a:r>
            <a:r>
              <a:rPr lang="uk-UA" sz="2400" b="1" dirty="0" smtClean="0"/>
              <a:t>  </a:t>
            </a:r>
            <a:r>
              <a:rPr lang="uk-UA" sz="2400" b="1" dirty="0"/>
              <a:t>група </a:t>
            </a:r>
            <a:r>
              <a:rPr lang="uk-UA" sz="2400" b="1" dirty="0" smtClean="0"/>
              <a:t>                </a:t>
            </a:r>
            <a:r>
              <a:rPr lang="en-US" sz="2400" b="1" dirty="0" smtClean="0"/>
              <a:t>                              </a:t>
            </a:r>
            <a:r>
              <a:rPr lang="uk-UA" sz="2400" b="1" dirty="0" smtClean="0"/>
              <a:t>    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en-US" sz="2400" b="1" dirty="0" smtClean="0"/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група</a:t>
            </a:r>
          </a:p>
          <a:p>
            <a:pPr marL="342900" indent="-341313">
              <a:spcBef>
                <a:spcPts val="600"/>
              </a:spcBef>
              <a:buClrTx/>
              <a:buSzPct val="11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2400" b="1" dirty="0" smtClean="0">
                <a:solidFill>
                  <a:srgbClr val="0033CC"/>
                </a:solidFill>
              </a:rPr>
              <a:t>         </a:t>
            </a:r>
            <a:r>
              <a:rPr lang="en-US" sz="2400" b="1" dirty="0" smtClean="0">
                <a:solidFill>
                  <a:srgbClr val="0033CC"/>
                </a:solidFill>
              </a:rPr>
              <a:t>     </a:t>
            </a:r>
            <a:r>
              <a:rPr lang="uk-UA" sz="2400" b="1" dirty="0" smtClean="0"/>
              <a:t>прості сполуки         </a:t>
            </a:r>
            <a:r>
              <a:rPr lang="en-US" sz="2400" b="1" dirty="0" smtClean="0"/>
              <a:t>                         </a:t>
            </a:r>
            <a:r>
              <a:rPr lang="uk-UA" sz="2400" b="1" dirty="0" smtClean="0"/>
              <a:t>   </a:t>
            </a:r>
            <a:r>
              <a:rPr lang="uk-UA" sz="2400" b="1" dirty="0" smtClean="0">
                <a:solidFill>
                  <a:srgbClr val="7030A0"/>
                </a:solidFill>
              </a:rPr>
              <a:t>складні сполуки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6117" name="Group 37"/>
          <p:cNvGraphicFramePr>
            <a:graphicFrameLocks noGrp="1"/>
          </p:cNvGraphicFramePr>
          <p:nvPr/>
        </p:nvGraphicFramePr>
        <p:xfrm>
          <a:off x="4714877" y="3143248"/>
          <a:ext cx="3643338" cy="22179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15384"/>
                <a:gridCol w="888487"/>
                <a:gridCol w="1539467"/>
              </a:tblGrid>
              <a:tr h="68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CuSO</a:t>
                      </a:r>
                      <a:r>
                        <a:rPr kumimoji="0" lang="en-US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70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uk-UA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uk-UA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MgCO</a:t>
                      </a:r>
                      <a:r>
                        <a:rPr kumimoji="0" lang="uk-UA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45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</a:t>
                      </a:r>
                      <a:endParaRPr kumimoji="0" lang="en-US" sz="2800" u="none" strike="noStrike" cap="none" normalizeH="0" baseline="-25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</a:tbl>
          </a:graphicData>
        </a:graphic>
      </p:graphicFrame>
      <p:graphicFrame>
        <p:nvGraphicFramePr>
          <p:cNvPr id="6" name="Group 37"/>
          <p:cNvGraphicFramePr>
            <a:graphicFrameLocks noGrp="1"/>
          </p:cNvGraphicFramePr>
          <p:nvPr/>
        </p:nvGraphicFramePr>
        <p:xfrm>
          <a:off x="571472" y="3143248"/>
          <a:ext cx="3429024" cy="22145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4849"/>
                <a:gridCol w="779325"/>
                <a:gridCol w="1324850"/>
              </a:tblGrid>
              <a:tr h="9116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CuSO</a:t>
                      </a:r>
                      <a:r>
                        <a:rPr kumimoji="0" lang="en-US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27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uk-UA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uk-UA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02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SiH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</a:tbl>
          </a:graphicData>
        </a:graphic>
      </p:graphicFrame>
      <p:pic>
        <p:nvPicPr>
          <p:cNvPr id="7" name="Picture 2" descr="C:\Documents and Settings\User.PHILKA\Рабочий стол\мама\анимации\Учителя и ученики ІІ\1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500702"/>
            <a:ext cx="1360989" cy="118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Перевірка </a:t>
            </a:r>
            <a:r>
              <a:rPr lang="ru-RU" b="1" i="1" dirty="0" err="1" smtClean="0">
                <a:solidFill>
                  <a:srgbClr val="FF0000"/>
                </a:solidFill>
              </a:rPr>
              <a:t>домашнього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завдання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  <a:buClrTx/>
              <a:buSzPct val="9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dirty="0" smtClean="0">
                <a:solidFill>
                  <a:srgbClr val="0D0D0D"/>
                </a:solidFill>
              </a:rPr>
              <a:t> З яких частинок складається молекула?</a:t>
            </a:r>
          </a:p>
          <a:p>
            <a:pPr>
              <a:spcBef>
                <a:spcPts val="900"/>
              </a:spcBef>
              <a:buClrTx/>
              <a:buSzPct val="9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 smtClean="0">
              <a:solidFill>
                <a:srgbClr val="0D0D0D"/>
              </a:solidFill>
            </a:endParaRPr>
          </a:p>
          <a:p>
            <a:pPr>
              <a:spcBef>
                <a:spcPts val="900"/>
              </a:spcBef>
              <a:buClrTx/>
              <a:buSzPct val="9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D0D0D"/>
                </a:solidFill>
              </a:rPr>
              <a:t> З </a:t>
            </a:r>
            <a:r>
              <a:rPr lang="ru-RU" b="1" dirty="0" err="1" smtClean="0">
                <a:solidFill>
                  <a:srgbClr val="0D0D0D"/>
                </a:solidFill>
              </a:rPr>
              <a:t>яких</a:t>
            </a:r>
            <a:r>
              <a:rPr lang="ru-RU" b="1" dirty="0" smtClean="0">
                <a:solidFill>
                  <a:srgbClr val="0D0D0D"/>
                </a:solidFill>
              </a:rPr>
              <a:t> </a:t>
            </a:r>
            <a:r>
              <a:rPr lang="ru-RU" b="1" dirty="0" err="1" smtClean="0">
                <a:solidFill>
                  <a:srgbClr val="0D0D0D"/>
                </a:solidFill>
              </a:rPr>
              <a:t>частинок</a:t>
            </a:r>
            <a:r>
              <a:rPr lang="ru-RU" b="1" dirty="0" smtClean="0">
                <a:solidFill>
                  <a:srgbClr val="0D0D0D"/>
                </a:solidFill>
              </a:rPr>
              <a:t> </a:t>
            </a:r>
            <a:r>
              <a:rPr lang="ru-RU" b="1" dirty="0" err="1" smtClean="0">
                <a:solidFill>
                  <a:srgbClr val="0D0D0D"/>
                </a:solidFill>
              </a:rPr>
              <a:t>складається</a:t>
            </a:r>
            <a:r>
              <a:rPr lang="ru-RU" b="1" dirty="0" smtClean="0">
                <a:solidFill>
                  <a:srgbClr val="0D0D0D"/>
                </a:solidFill>
              </a:rPr>
              <a:t> атом? </a:t>
            </a:r>
          </a:p>
          <a:p>
            <a:pPr>
              <a:spcBef>
                <a:spcPts val="900"/>
              </a:spcBef>
              <a:buClrTx/>
              <a:buSzPct val="9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 smtClean="0">
              <a:solidFill>
                <a:srgbClr val="0D0D0D"/>
              </a:solidFill>
            </a:endParaRPr>
          </a:p>
          <a:p>
            <a:pPr>
              <a:spcBef>
                <a:spcPts val="900"/>
              </a:spcBef>
              <a:buClrTx/>
              <a:buSzPct val="9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D0D0D"/>
                </a:solidFill>
              </a:rPr>
              <a:t> Дайте </a:t>
            </a:r>
            <a:r>
              <a:rPr lang="ru-RU" b="1" dirty="0" err="1" smtClean="0">
                <a:solidFill>
                  <a:srgbClr val="0D0D0D"/>
                </a:solidFill>
              </a:rPr>
              <a:t>визначення</a:t>
            </a:r>
            <a:r>
              <a:rPr lang="ru-RU" b="1" dirty="0" smtClean="0">
                <a:solidFill>
                  <a:srgbClr val="0D0D0D"/>
                </a:solidFill>
              </a:rPr>
              <a:t> </a:t>
            </a:r>
            <a:r>
              <a:rPr lang="ru-RU" b="1" dirty="0" err="1" smtClean="0">
                <a:solidFill>
                  <a:srgbClr val="0D0D0D"/>
                </a:solidFill>
              </a:rPr>
              <a:t>хімічного</a:t>
            </a:r>
            <a:r>
              <a:rPr lang="ru-RU" b="1" dirty="0" smtClean="0">
                <a:solidFill>
                  <a:srgbClr val="0D0D0D"/>
                </a:solidFill>
              </a:rPr>
              <a:t> </a:t>
            </a:r>
            <a:r>
              <a:rPr lang="ru-RU" b="1" dirty="0" err="1" smtClean="0">
                <a:solidFill>
                  <a:srgbClr val="0D0D0D"/>
                </a:solidFill>
              </a:rPr>
              <a:t>елемента</a:t>
            </a:r>
            <a:r>
              <a:rPr lang="ru-RU" b="1" dirty="0" smtClean="0">
                <a:solidFill>
                  <a:srgbClr val="0D0D0D"/>
                </a:solidFill>
              </a:rPr>
              <a:t>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72008"/>
            <a:ext cx="2016125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015287" cy="795338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 b="1" dirty="0" smtClean="0">
                <a:latin typeface="Georgia" pitchFamily="18" charset="0"/>
              </a:rPr>
              <a:t>Хімічний диктант</a:t>
            </a:r>
          </a:p>
        </p:txBody>
      </p:sp>
      <p:pic>
        <p:nvPicPr>
          <p:cNvPr id="4" name="Picture 3" descr="C:\Users\Олег\Desktop\1024х7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16" y="1071546"/>
            <a:ext cx="8429684" cy="55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8662" y="1857364"/>
            <a:ext cx="3429024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ctr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4000" b="1" dirty="0" smtClean="0">
                <a:solidFill>
                  <a:srgbClr val="0033CC"/>
                </a:solidFill>
              </a:rPr>
              <a:t>І</a:t>
            </a:r>
            <a:r>
              <a:rPr lang="en-US" sz="4000" b="1" dirty="0" smtClean="0">
                <a:solidFill>
                  <a:srgbClr val="0033CC"/>
                </a:solidFill>
              </a:rPr>
              <a:t> </a:t>
            </a:r>
            <a:r>
              <a:rPr lang="uk-UA" sz="4000" b="1" dirty="0" smtClean="0">
                <a:solidFill>
                  <a:srgbClr val="0033CC"/>
                </a:solidFill>
              </a:rPr>
              <a:t>варіант </a:t>
            </a:r>
          </a:p>
          <a:p>
            <a:pPr indent="-341313" algn="just">
              <a:spcBef>
                <a:spcPts val="100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i="1" dirty="0" smtClean="0">
                <a:solidFill>
                  <a:srgbClr val="0033CC"/>
                </a:solidFill>
              </a:rPr>
              <a:t>   Al,</a:t>
            </a:r>
            <a:r>
              <a:rPr lang="ru-RU" sz="4000" i="1" dirty="0" smtClean="0">
                <a:solidFill>
                  <a:srgbClr val="0033CC"/>
                </a:solidFill>
              </a:rPr>
              <a:t> </a:t>
            </a:r>
            <a:r>
              <a:rPr lang="en-US" sz="4000" i="1" dirty="0" smtClean="0">
                <a:solidFill>
                  <a:srgbClr val="0033CC"/>
                </a:solidFill>
              </a:rPr>
              <a:t>K,</a:t>
            </a:r>
            <a:r>
              <a:rPr lang="ru-RU" sz="4000" i="1" dirty="0" smtClean="0">
                <a:solidFill>
                  <a:srgbClr val="0033CC"/>
                </a:solidFill>
              </a:rPr>
              <a:t> </a:t>
            </a:r>
            <a:r>
              <a:rPr lang="en-US" sz="4000" i="1" dirty="0" smtClean="0">
                <a:solidFill>
                  <a:srgbClr val="0033CC"/>
                </a:solidFill>
              </a:rPr>
              <a:t>Ag,</a:t>
            </a:r>
            <a:r>
              <a:rPr lang="ru-RU" sz="4000" i="1" dirty="0" smtClean="0">
                <a:solidFill>
                  <a:srgbClr val="0033CC"/>
                </a:solidFill>
              </a:rPr>
              <a:t> </a:t>
            </a:r>
            <a:r>
              <a:rPr lang="en-US" sz="4000" i="1" dirty="0" smtClean="0">
                <a:solidFill>
                  <a:srgbClr val="0033CC"/>
                </a:solidFill>
              </a:rPr>
              <a:t>Fe, H, C, Mg, Ca, Si, N, I.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785926"/>
            <a:ext cx="3071834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1313" algn="ctr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II </a:t>
            </a:r>
            <a:r>
              <a:rPr lang="uk-UA" sz="4000" b="1" dirty="0" smtClean="0">
                <a:solidFill>
                  <a:srgbClr val="FF0000"/>
                </a:solidFill>
              </a:rPr>
              <a:t>варіант</a:t>
            </a:r>
          </a:p>
          <a:p>
            <a:pPr indent="-341313">
              <a:spcBef>
                <a:spcPts val="1000"/>
              </a:spcBef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i="1" dirty="0" smtClean="0">
                <a:solidFill>
                  <a:srgbClr val="FF0000"/>
                </a:solidFill>
              </a:rPr>
              <a:t>   Zn, </a:t>
            </a:r>
            <a:r>
              <a:rPr lang="en-US" sz="4000" i="1" dirty="0" err="1" smtClean="0">
                <a:solidFill>
                  <a:srgbClr val="FF0000"/>
                </a:solidFill>
              </a:rPr>
              <a:t>Cl</a:t>
            </a:r>
            <a:r>
              <a:rPr lang="en-US" sz="4000" i="1" dirty="0" smtClean="0">
                <a:solidFill>
                  <a:srgbClr val="FF0000"/>
                </a:solidFill>
              </a:rPr>
              <a:t>, P, O, S, Na, Hg, F, Au, B, Cu</a:t>
            </a:r>
            <a:r>
              <a:rPr lang="uk-UA" sz="4000" i="1" dirty="0" smtClean="0">
                <a:solidFill>
                  <a:srgbClr val="FF0000"/>
                </a:solidFill>
              </a:rPr>
              <a:t>.</a:t>
            </a:r>
            <a:endParaRPr lang="en-US" sz="40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dirty="0" smtClean="0">
                <a:latin typeface="Georgia" pitchFamily="18" charset="0"/>
              </a:rPr>
              <a:t>Кросворд</a:t>
            </a:r>
            <a:r>
              <a:rPr lang="uk-UA" sz="7200" dirty="0" smtClean="0"/>
              <a:t/>
            </a:r>
            <a:br>
              <a:rPr lang="uk-UA" sz="7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86808" cy="38401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змістіть назви хімічних елементів з порядковими номерами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800" b="1" dirty="0" smtClean="0">
                <a:solidFill>
                  <a:srgbClr val="006666"/>
                </a:solidFill>
              </a:rPr>
              <a:t>	</a:t>
            </a:r>
            <a:r>
              <a:rPr lang="en-US" sz="4800" b="1" dirty="0" smtClean="0">
                <a:solidFill>
                  <a:srgbClr val="FF33CC"/>
                </a:solidFill>
              </a:rPr>
              <a:t>3</a:t>
            </a:r>
            <a:r>
              <a:rPr lang="uk-UA" sz="4800" b="1" dirty="0" smtClean="0"/>
              <a:t>	</a:t>
            </a:r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r>
              <a:rPr lang="uk-UA" sz="4800" b="1" dirty="0" smtClean="0"/>
              <a:t>	</a:t>
            </a:r>
            <a:r>
              <a:rPr lang="en-US" sz="4800" b="1" dirty="0" smtClean="0">
                <a:solidFill>
                  <a:srgbClr val="000099"/>
                </a:solidFill>
              </a:rPr>
              <a:t>11</a:t>
            </a:r>
            <a:r>
              <a:rPr lang="uk-UA" sz="4800" b="1" dirty="0" smtClean="0"/>
              <a:t>	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uk-UA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1906" y="3489336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48169" y="3489336"/>
            <a:ext cx="576262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31012" y="349568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1906" y="3992574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48169" y="3992574"/>
            <a:ext cx="576262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24431" y="3992574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500694" y="3992574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348169" y="4497399"/>
            <a:ext cx="576262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924431" y="4497399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500694" y="4497399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076956" y="4497399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771906" y="5000636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348169" y="5000636"/>
            <a:ext cx="576262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195644" y="4497399"/>
            <a:ext cx="576262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771906" y="4497399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619381" y="4497399"/>
            <a:ext cx="576263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059508" y="349568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488004" y="349568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916500" y="349568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2058980" y="4495812"/>
            <a:ext cx="576263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3201988" y="4995878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58980" y="4995878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630484" y="4995878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3214678" y="4000504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0282" y="2351086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Н</a:t>
            </a:r>
            <a:endParaRPr lang="ru-RU" sz="40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6545" y="2351086"/>
            <a:ext cx="576262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388" y="235743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Й</a:t>
            </a:r>
            <a:endParaRPr lang="ru-RU" sz="4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70282" y="2854324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І</a:t>
            </a:r>
            <a:endParaRPr lang="ru-RU" sz="4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46545" y="2854324"/>
            <a:ext cx="576262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2807" y="2854324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І</a:t>
            </a:r>
            <a:endParaRPr lang="ru-RU" sz="40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8778" y="2854324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/>
              <a:t>Л</a:t>
            </a:r>
            <a:endParaRPr lang="ru-RU" sz="4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46545" y="3359149"/>
            <a:ext cx="576262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22807" y="3359149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Г</a:t>
            </a:r>
            <a:endParaRPr lang="ru-RU" sz="40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99070" y="3359149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Е</a:t>
            </a:r>
            <a:endParaRPr lang="ru-RU" sz="4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02455" y="2852374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Й</a:t>
            </a:r>
            <a:endParaRPr lang="ru-RU" sz="4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70282" y="3862386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У</a:t>
            </a:r>
            <a:endParaRPr lang="ru-RU" sz="40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46545" y="3862386"/>
            <a:ext cx="576262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856298" y="3354390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Н</a:t>
            </a:r>
            <a:endParaRPr lang="ru-RU" sz="4000" dirty="0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2994020" y="3359149"/>
            <a:ext cx="576262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Т</a:t>
            </a:r>
            <a:endParaRPr lang="ru-RU" sz="4000" dirty="0"/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3570282" y="3359149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Р</a:t>
            </a:r>
            <a:endParaRPr lang="ru-RU" sz="4000" dirty="0"/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417757" y="3359149"/>
            <a:ext cx="576263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І</a:t>
            </a:r>
            <a:endParaRPr lang="ru-RU" sz="4000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857884" y="235743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І</a:t>
            </a:r>
            <a:endParaRPr lang="ru-RU" sz="4000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286380" y="235743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Р</a:t>
            </a:r>
            <a:endParaRPr lang="ru-RU" sz="4000" dirty="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714876" y="235743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Т</a:t>
            </a:r>
            <a:endParaRPr lang="ru-RU" sz="4000" dirty="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1857356" y="3357562"/>
            <a:ext cx="576263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Н</a:t>
            </a:r>
            <a:endParaRPr lang="ru-RU" sz="4000" dirty="0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000364" y="3857628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Р</a:t>
            </a:r>
            <a:endParaRPr lang="ru-RU" sz="4000" dirty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857356" y="3857628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Ф</a:t>
            </a:r>
            <a:endParaRPr lang="ru-RU" sz="4000" dirty="0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428860" y="3857628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dirty="0" smtClean="0"/>
              <a:t>Е</a:t>
            </a:r>
            <a:endParaRPr lang="ru-RU" sz="4000" dirty="0"/>
          </a:p>
        </p:txBody>
      </p:sp>
      <p:pic>
        <p:nvPicPr>
          <p:cNvPr id="30" name="Picture 4" descr="D:\Documents and Settings\Администратор\Мои документы\рисунки\J033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357826"/>
            <a:ext cx="9286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794384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4391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300" b="1" dirty="0" smtClean="0">
                <a:latin typeface="Georgia" pitchFamily="18" charset="0"/>
              </a:rPr>
              <a:t>		</a:t>
            </a:r>
            <a:r>
              <a:rPr lang="uk-UA" sz="3300" b="1" dirty="0" smtClean="0">
                <a:solidFill>
                  <a:srgbClr val="FF0000"/>
                </a:solidFill>
                <a:latin typeface="Georgia" pitchFamily="18" charset="0"/>
              </a:rPr>
              <a:t>Проста речовина </a:t>
            </a:r>
            <a:r>
              <a:rPr lang="uk-UA" sz="3300" b="1" dirty="0" smtClean="0">
                <a:latin typeface="Georgia" pitchFamily="18" charset="0"/>
              </a:rPr>
              <a:t>– це х</a:t>
            </a:r>
            <a:r>
              <a:rPr lang="el-GR" sz="3300" b="1" dirty="0" smtClean="0">
                <a:latin typeface="Georgia" pitchFamily="18" charset="0"/>
              </a:rPr>
              <a:t>імічна сполука, утворена атомами</a:t>
            </a:r>
            <a:r>
              <a:rPr lang="uk-UA" sz="3300" b="1" dirty="0" smtClean="0">
                <a:latin typeface="Georgia" pitchFamily="18" charset="0"/>
              </a:rPr>
              <a:t> </a:t>
            </a:r>
            <a:r>
              <a:rPr lang="el-GR" sz="3300" b="1" dirty="0" smtClean="0">
                <a:latin typeface="Georgia" pitchFamily="18" charset="0"/>
              </a:rPr>
              <a:t>одного хімічного елемента.</a:t>
            </a:r>
            <a:endParaRPr lang="ru-RU" sz="3300" b="1" dirty="0" smtClean="0">
              <a:latin typeface="Georgia" pitchFamily="18" charset="0"/>
            </a:endParaRPr>
          </a:p>
          <a:p>
            <a:endParaRPr lang="ru-RU" sz="3300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71472" y="2357430"/>
            <a:ext cx="3714776" cy="4071966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– натрій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2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32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кисень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2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водень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– сірка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32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озон</a:t>
            </a:r>
            <a:endParaRPr lang="en-US" sz="32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азот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 – </a:t>
            </a:r>
            <a:r>
              <a:rPr lang="uk-UA" sz="32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залізо </a:t>
            </a:r>
          </a:p>
        </p:txBody>
      </p:sp>
      <p:pic>
        <p:nvPicPr>
          <p:cNvPr id="6" name="Picture 4" descr="2_4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4572000" cy="29289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3761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357322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Georgia" pitchFamily="18" charset="0"/>
              </a:rPr>
              <a:t> Складна речовина </a:t>
            </a:r>
            <a:r>
              <a:rPr lang="uk-UA" sz="3600" b="1" dirty="0" smtClean="0">
                <a:latin typeface="Georgia" pitchFamily="18" charset="0"/>
              </a:rPr>
              <a:t>– це хімічна сполука, утворена атомами різних хімічних елементів.</a:t>
            </a:r>
            <a:br>
              <a:rPr lang="uk-UA" sz="3600" b="1" dirty="0" smtClean="0"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08" y="2857496"/>
            <a:ext cx="4357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714348" y="2428868"/>
            <a:ext cx="4786346" cy="35719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кухонна сіль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lang="en-US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вода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вуглекислий газ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uk-UA" sz="2800" b="1" baseline="-30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метан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28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глюкоза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3761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389</Words>
  <Application>Microsoft Office PowerPoint</Application>
  <PresentationFormat>Экран (4:3)</PresentationFormat>
  <Paragraphs>115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Перевірка домашнього завдання </vt:lpstr>
      <vt:lpstr>Хімічний диктант</vt:lpstr>
      <vt:lpstr>Кросворд </vt:lpstr>
      <vt:lpstr>Слайд 5</vt:lpstr>
      <vt:lpstr>Слайд 6</vt:lpstr>
      <vt:lpstr>Слайд 7</vt:lpstr>
      <vt:lpstr>  Складна речовина – це хімічна сполука, утворена атомами різних хімічних елементів. </vt:lpstr>
      <vt:lpstr>Слайд 9</vt:lpstr>
      <vt:lpstr>Властивості металів  </vt:lpstr>
      <vt:lpstr>Слайд 11</vt:lpstr>
      <vt:lpstr>Слайд 12</vt:lpstr>
      <vt:lpstr>Властивості неметалів  </vt:lpstr>
      <vt:lpstr>Слайд 14</vt:lpstr>
      <vt:lpstr> Лабораторний дослід № 1</vt:lpstr>
      <vt:lpstr>Слайд 16</vt:lpstr>
      <vt:lpstr>Слайд 17</vt:lpstr>
      <vt:lpstr>Слайд 18</vt:lpstr>
      <vt:lpstr>Виконання завдань у групах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20</cp:revision>
  <dcterms:created xsi:type="dcterms:W3CDTF">2014-10-04T11:58:37Z</dcterms:created>
  <dcterms:modified xsi:type="dcterms:W3CDTF">2014-10-05T15:22:41Z</dcterms:modified>
</cp:coreProperties>
</file>