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c37d7cbd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c37d7cbd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d4dec181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d4dec18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d4dec181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d4dec181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d4dec181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d4dec181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d4dec181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d4dec181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d4dec181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d4dec181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d4dec181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d4dec181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d4dec181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d4dec18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0" y="971300"/>
            <a:ext cx="5361300" cy="1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2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2636351"/>
            <a:ext cx="5731200" cy="14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3. Складники особистого добробуту</a:t>
            </a:r>
            <a:endParaRPr b="1" sz="2300">
              <a:solidFill>
                <a:srgbClr val="292B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4. Добробут у школі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444025"/>
            <a:ext cx="75057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Прагнення до задоволення життям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096175"/>
            <a:ext cx="75057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Щастя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це відчуття радості, яке виникає в разі задоволення потреб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Кожна людина може відчувати радість із різних причин. Так, наприклад, згідно з опитуваннями науковців/науковиць, найбільшу радість українці відчувають, коли йдеться про родину, дітей та друзів. Радісним є спілкування з природою і домашніми тваринами, читання книжок, заняття спортом. Для когось радість — мати близьких людей, які підтримують і люблять тебе, піклуватися про них, робити їм подарунки. Комусь дарує радість улюблений фільм, приготування їжі, спостереження за хмарами, спілкування зі справжніми друзями, екскурсія до музею.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675" y="1536125"/>
            <a:ext cx="4716100" cy="13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430150"/>
            <a:ext cx="75057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 чого складається особистий добробут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221050"/>
            <a:ext cx="7505700" cy="3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турбота про фізичне, психічне, духовне та соціальне здоров’я - складова  особистого добробуту.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Турбота про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фізичне здоров’я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це турбота про потреби нашого тіла та забезпечує людні активне й радісне життя.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900" y="1967947"/>
            <a:ext cx="4936200" cy="27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610525"/>
            <a:ext cx="75057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Психічне </a:t>
            </a:r>
            <a:r>
              <a:rPr lang="uk"/>
              <a:t>здоров'я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248800"/>
            <a:ext cx="7505700" cy="31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Окрім фізичного здоров’я, людині потрібне ще й психічне здоров’я, тобто вміння концентрувати увагу, утримувати в пам’яті інформацію, критично мислити,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керувати емоціями. Наше психічне життя складається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 потреб, бажань, інтересів та цілей.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Науковці й науковиці відносять до психічного здоров’я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такі властивості людини, як емоційність, характер,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здібності.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збереження свого психічного здоров’я ми маємо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правильно оцінювати й сприймати свої почуття,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свідомо керувати власним емоційним станом,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розвивати здібності.</a:t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926" y="1578950"/>
            <a:ext cx="3988352" cy="318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430150"/>
            <a:ext cx="75057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Соціальне </a:t>
            </a:r>
            <a:r>
              <a:rPr lang="uk"/>
              <a:t>здоров'я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068550"/>
            <a:ext cx="7505700" cy="3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Складовою здоров’я особистості є  соціальне здоров’я, тобто вміння свідомо обирати ту чи ту соціальну роль, усвідомлювати наслідки власних дій, успішно спілкуватися з людьми.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575" y="1846250"/>
            <a:ext cx="5381836" cy="28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25" y="221126"/>
            <a:ext cx="6209450" cy="46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291375"/>
            <a:ext cx="7505700" cy="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291375"/>
            <a:ext cx="7505700" cy="4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Існують і інші складові здоров’я.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Так, інтелектуальна складова здоров’я визначається здатністю людини знаходити потрібну їй інформацію, отримувати знання з різних джерел, засвоювати й використовувати їх.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Духовна складова здоров’я —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це здатність будувати своє життя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відповідно до найбільш доцільних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для людини життєвих смислів та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цілей.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350" y="1481700"/>
            <a:ext cx="4081725" cy="30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513400"/>
            <a:ext cx="75057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Добробут у школі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234900"/>
            <a:ext cx="7505700" cy="32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Школа — це простір для навчання й цікавого життя, у якому можна дивуватися й робити відкриття.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Приміщення будь-якої школи мають навчальні класи, спеціальні меблі, обладнання, бібліотеки, спортивні зали, майстерні, харчоблоки, їдальні, санітарні вузли і ще багато чого. Біля школи можуть бути спортивні майданчики і споруди, поля для футболу, баскетболу, волейболу, тенісні корти. У школи може бути шкільний автобус. Добробут школи залежить від якості цього майна та наскільки сучасним є її технічне оснащення й устаткування. Але ще більше добробут школи залежить від того, яка атмосфера панує в навчальному закладі, яких правил у ньому дотримуються.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875" y="2941225"/>
            <a:ext cx="3115050" cy="17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819150" y="471775"/>
            <a:ext cx="75057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735900" y="706200"/>
            <a:ext cx="7505700" cy="4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Важливо, як у школі відбувається спілкування учнівства, учительства, батьківства, допоміжного персоналу. Чи вміють усі вони дружно працювати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 команді, практикувати взаємодопомогу, шукати і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знаходити спільні шляхи вирішення проблем?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Чи готові школярі / школярки тримати в чистоті власне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робоче місце й викидати за собою сміття?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Чи всі намагаються почути думку іншого / іншої,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чи вміють активно слухати?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Чи ставляться учні та учениці з повагою до старших?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Чи ставляться дорослі з повагою до учнівства?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Від відповідей на ці запитання теж залежить добробут школи.</a:t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275" y="1048408"/>
            <a:ext cx="4062224" cy="30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