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0" r:id="rId3"/>
    <p:sldId id="271" r:id="rId4"/>
    <p:sldId id="261" r:id="rId5"/>
    <p:sldId id="262" r:id="rId6"/>
    <p:sldId id="257" r:id="rId7"/>
    <p:sldId id="263" r:id="rId8"/>
    <p:sldId id="264" r:id="rId9"/>
    <p:sldId id="265" r:id="rId10"/>
    <p:sldId id="268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8707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9656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57207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8343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83909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05462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37531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736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4664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4296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6652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1239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5309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7546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549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2505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EAA3-C8DD-49D8-88CF-A2C075C9A0EB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ACA853-D646-4808-87A3-22BEE4BA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6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T5-3N0-dtY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038C1-9063-4CAC-B5BA-808E65D30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851" y="0"/>
            <a:ext cx="10202779" cy="2958737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cap="all" dirty="0">
                <a:ln>
                  <a:noFill/>
                </a:ln>
                <a:solidFill>
                  <a:srgbClr val="7B7B7B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«Вперед до зірок» </a:t>
            </a:r>
            <a:br>
              <a:rPr lang="uk-UA" sz="2000" b="1" cap="all" dirty="0">
                <a:ln>
                  <a:noFill/>
                </a:ln>
                <a:solidFill>
                  <a:srgbClr val="7B7B7B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all" dirty="0">
                <a:ln>
                  <a:noFill/>
                </a:ln>
                <a:solidFill>
                  <a:srgbClr val="7B7B7B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тривимірне моделювання об’єктів</a:t>
            </a:r>
            <a:b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u="sng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0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Майстер-клас</a:t>
            </a:r>
            <a:r>
              <a:rPr lang="uk-UA" sz="2000" b="1" u="sng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uk-UA" sz="48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1800" b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ТВОРЧОСТІ ДІТЕЙ </a:t>
            </a:r>
            <a:b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ШКІЛЬНОГО ВІКУ</a:t>
            </a:r>
            <a:br>
              <a:rPr lang="uk-UA" sz="1800" b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СТУДЕНТІВ </a:t>
            </a:r>
            <a:endParaRPr lang="uk-UA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030F51-B676-4801-B467-DE3A8931B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2876" y="4884390"/>
            <a:ext cx="5486400" cy="1621569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доробок для дистанційного навчання </a:t>
            </a:r>
          </a:p>
          <a:p>
            <a:r>
              <a:rPr lang="uk-UA" sz="1800" b="1" i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 гуртка </a:t>
            </a:r>
            <a:r>
              <a:rPr lang="uk-UA" b="1" i="1" kern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КЗПО</a:t>
            </a:r>
            <a:r>
              <a:rPr lang="uk-UA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b="1" i="1" kern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ДОЦНТТ</a:t>
            </a:r>
            <a:r>
              <a:rPr lang="uk-UA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b="1" i="1" kern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ІТУМ</a:t>
            </a:r>
            <a:r>
              <a:rPr lang="uk-UA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kern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uk-UA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i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Вернер </a:t>
            </a:r>
            <a:r>
              <a:rPr lang="uk-UA" sz="1800" b="1" i="1" kern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І.В</a:t>
            </a:r>
            <a:r>
              <a:rPr lang="uk-UA" sz="1800" b="1" i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E81BEE-F9BB-4CDC-97E6-3C3FEFDF9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1" t="5810" r="27303" b="4776"/>
          <a:stretch/>
        </p:blipFill>
        <p:spPr>
          <a:xfrm>
            <a:off x="594872" y="2550265"/>
            <a:ext cx="3820373" cy="36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02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9CFA1-40B3-4ADD-926C-2871464E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083" y="129224"/>
            <a:ext cx="3907162" cy="99908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 вихованців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9DCB9A-1050-49CF-8BCB-B1366CDD0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44" t="1439" r="25410"/>
          <a:stretch/>
        </p:blipFill>
        <p:spPr>
          <a:xfrm>
            <a:off x="320584" y="3050177"/>
            <a:ext cx="2704011" cy="26844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2C4E03-D916-443F-B70D-348D873F2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3" t="19143" r="27903" b="6857"/>
          <a:stretch/>
        </p:blipFill>
        <p:spPr>
          <a:xfrm>
            <a:off x="8115159" y="2390503"/>
            <a:ext cx="3429001" cy="31308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434B56-5475-4E9B-B17F-16BB97F75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513" y="947057"/>
            <a:ext cx="3756814" cy="31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0810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817BE-C138-4192-BF6A-725FDD00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B0F0"/>
                </a:solidFill>
              </a:rPr>
              <a:t>Посилання на навчальне відео</a:t>
            </a:r>
            <a:br>
              <a:rPr lang="uk-UA" dirty="0">
                <a:solidFill>
                  <a:srgbClr val="00B0F0"/>
                </a:solidFill>
              </a:rPr>
            </a:br>
            <a:r>
              <a:rPr lang="en-US" sz="1600" dirty="0">
                <a:solidFill>
                  <a:srgbClr val="00B0F0"/>
                </a:solidFill>
              </a:rPr>
              <a:t>https://youtu.be/ST5-3N0-dtY?si=jPE_Rjana5y0ZFT4</a:t>
            </a:r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4" name="Мультимедиа в Интернете 3" title="3Ds Max. Практика моделювання">
            <a:hlinkClick r:id="" action="ppaction://media"/>
            <a:extLst>
              <a:ext uri="{FF2B5EF4-FFF2-40B4-BE49-F238E27FC236}">
                <a16:creationId xmlns:a16="http://schemas.microsoft.com/office/drawing/2014/main" id="{B02A9175-E5CA-4B97-86C6-563B395DB67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1463" y="2160588"/>
            <a:ext cx="686911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61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9CFA1-40B3-4ADD-926C-2871464E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86" y="304801"/>
            <a:ext cx="10594952" cy="3271155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та прийоми роботи:</a:t>
            </a:r>
            <a:br>
              <a:rPr lang="uk-UA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7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Пояснювально</a:t>
            </a:r>
            <a:r>
              <a:rPr lang="uk-UA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-ілюстративний, наочний, практичний</a:t>
            </a:r>
            <a:r>
              <a:rPr lang="uk-UA" sz="27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27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7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 лекція, навчальне відео, здобуття навичок створення та редагування 3D об’єктів, закріплення матеріалу.</a:t>
            </a:r>
            <a:br>
              <a:rPr lang="uk-UA" sz="27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3788-3F07-4A6E-8312-B51E322E9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3575957"/>
            <a:ext cx="10447993" cy="297724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Техніка виконання: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3D моделювання за зразком.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 та обладнання:</a:t>
            </a:r>
            <a:br>
              <a:rPr lang="uk-UA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персональний комп'ютер з ОС Windows 8+, програмне середовище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Autodesk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3Ds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2018+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B0CE271-C648-4F79-984F-58751C57C394}"/>
              </a:ext>
            </a:extLst>
          </p:cNvPr>
          <p:cNvSpPr txBox="1">
            <a:spLocks/>
          </p:cNvSpPr>
          <p:nvPr/>
        </p:nvSpPr>
        <p:spPr>
          <a:xfrm>
            <a:off x="130630" y="5372100"/>
            <a:ext cx="375556" cy="118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Wingdings 3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03592211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9CFA1-40B3-4ADD-926C-2871464E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35630"/>
            <a:ext cx="6106886" cy="143691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uk-UA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 тривимірного моделювання:</a:t>
            </a:r>
            <a:b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3788-3F07-4A6E-8312-B51E322E9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836" y="4508579"/>
            <a:ext cx="7515497" cy="2672727"/>
          </a:xfrm>
        </p:spPr>
        <p:txBody>
          <a:bodyPr>
            <a:normAutofit/>
          </a:bodyPr>
          <a:lstStyle/>
          <a:p>
            <a:pPr marL="36000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стандартних геометричних об'єктів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перетворення стандартних об'єктів до полігональних,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полігональне моделювання форми,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модифікаторів для редагування та уточнення геометричних форм,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надання конкретної геометричної форми,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утворення загальної композиції.</a:t>
            </a:r>
            <a:endParaRPr lang="ru-RU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6F6C92F-9A63-446A-ABBF-C2EE9D9AD1F4}"/>
              </a:ext>
            </a:extLst>
          </p:cNvPr>
          <p:cNvSpPr txBox="1">
            <a:spLocks/>
          </p:cNvSpPr>
          <p:nvPr/>
        </p:nvSpPr>
        <p:spPr>
          <a:xfrm>
            <a:off x="223158" y="342900"/>
            <a:ext cx="11593283" cy="3673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Тривимірне моделювання 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12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процес створення цифрових тривимірних об'єктів, які можуть бути використані для різних цілей, таких як візуалізація,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інженерія та виробництво.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Тривимірне моделювання допомагає дітям: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• розвивати просторово мислення;</a:t>
            </a:r>
          </a:p>
          <a:p>
            <a:pPr>
              <a:lnSpc>
                <a:spcPct val="11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 навики сучасного фахівця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цифрового мистецтва;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• вчитися концентрувати увагу;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• тренувати пам'ять і логічне мислення;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• розвивати послідовність дій.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4987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9CFA1-40B3-4ADD-926C-2871464E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7" y="256675"/>
            <a:ext cx="11710736" cy="136082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uk-UA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</a:t>
            </a:r>
            <a:r>
              <a:rPr lang="uk-UA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ною</a:t>
            </a:r>
            <a:r>
              <a:rPr lang="ru-RU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</a:t>
            </a:r>
            <a:r>
              <a:rPr lang="uk-UA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  <a:r>
              <a:rPr lang="ru-RU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кроки 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моделювання форми ракети:                                     </a:t>
            </a:r>
            <a:br>
              <a:rPr lang="uk-UA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FD13116-338C-475E-9986-8964C60DF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7" y="5405044"/>
            <a:ext cx="8185125" cy="1360829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Застосовуємо модифікатор вільної деформації 4х4 для налаштування потрібної форми;</a:t>
            </a:r>
          </a:p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створення пройми </a:t>
            </a:r>
            <a:r>
              <a:rPr lang="uk-UA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обераймо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ребре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згори форми і користуймось </a:t>
            </a:r>
            <a:r>
              <a:rPr lang="uk-UA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командої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видавлювання ребра з параметрами довжини -2 см та ширини 1см;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18B1BB9-B4F6-49EB-823F-BBBE89AC62CD}"/>
              </a:ext>
            </a:extLst>
          </p:cNvPr>
          <p:cNvSpPr txBox="1">
            <a:spLocks/>
          </p:cNvSpPr>
          <p:nvPr/>
        </p:nvSpPr>
        <p:spPr>
          <a:xfrm>
            <a:off x="272717" y="1394843"/>
            <a:ext cx="7734358" cy="83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Створюємо сферу радіусом 50 см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48A3F9-5E7D-4A18-B007-8DC50361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95" y="1932741"/>
            <a:ext cx="2257885" cy="21288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449EAE-923D-461C-A1AB-36EAF0633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87" y="1932741"/>
            <a:ext cx="3227964" cy="29158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34C2BC-F8D5-4902-A256-8C02E82C5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633" y="1908470"/>
            <a:ext cx="3374327" cy="30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7284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9CFA1-40B3-4ADD-926C-2871464E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159" y="527440"/>
            <a:ext cx="7118661" cy="147782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4F03B94-47E4-458C-8403-2FD50E401D58}"/>
              </a:ext>
            </a:extLst>
          </p:cNvPr>
          <p:cNvSpPr txBox="1">
            <a:spLocks/>
          </p:cNvSpPr>
          <p:nvPr/>
        </p:nvSpPr>
        <p:spPr>
          <a:xfrm>
            <a:off x="4693047" y="816543"/>
            <a:ext cx="7400202" cy="237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утворення ніжок ракети створимо коробку з поділом за вертикаллю;</a:t>
            </a:r>
          </a:p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надання потрібної форми знов користуймося командою вільної деформації 4х4;</a:t>
            </a:r>
          </a:p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Надаємо модифікатор фаски на ніжку для отримання згладженої геометрії;</a:t>
            </a:r>
          </a:p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Дублюємо за центром ракети потрібну кількість ніжок;</a:t>
            </a:r>
          </a:p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моделювання ілюмінатору створюємо циліндр;</a:t>
            </a: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Полігональним методом надаємо командами вставки та видавлювання форми ілюмінатору;</a:t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821644-E42A-4FA5-A3AA-027D83A7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2" y="829349"/>
            <a:ext cx="1882276" cy="22068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50C0C4-0054-414C-88A5-42800B4DC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925" y="816543"/>
            <a:ext cx="2026648" cy="2232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7173A4-6353-485B-AF82-5E59F7050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82" y="3188945"/>
            <a:ext cx="4185693" cy="32150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1696C2-650F-4981-B05A-6CD7DE17D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412" y="3188945"/>
            <a:ext cx="2352822" cy="25160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E87952-C357-4022-B324-BDD3FF9CE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577" y="3188945"/>
            <a:ext cx="2599645" cy="24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192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6557C427-6D77-463F-B922-FDF2935E0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51" y="4546489"/>
            <a:ext cx="6305556" cy="207838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створення складної форми викривлень на коробці скористаймося модифікатором шуму;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отримання фінальної форми вихлопу знов додаймо модифікатор вільного трансформування 4х4 та налаштуємо форму;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0">
            <a:extLst>
              <a:ext uri="{FF2B5EF4-FFF2-40B4-BE49-F238E27FC236}">
                <a16:creationId xmlns:a16="http://schemas.microsoft.com/office/drawing/2014/main" id="{0AD19E45-0692-4591-9C65-1ED0EE1F0AD2}"/>
              </a:ext>
            </a:extLst>
          </p:cNvPr>
          <p:cNvSpPr txBox="1">
            <a:spLocks/>
          </p:cNvSpPr>
          <p:nvPr/>
        </p:nvSpPr>
        <p:spPr>
          <a:xfrm>
            <a:off x="2975429" y="435428"/>
            <a:ext cx="9049506" cy="810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циліндру розробляємо унизу дюзи;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утворення моделі вихлопу додаємо коробку, та ділимо на рівномірні осередки;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5D32F8C-4D27-4802-A7F2-519B1142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0875" y="2863259"/>
            <a:ext cx="414060" cy="8106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8A105-7736-487D-897D-92C90758F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98"/>
          <a:stretch/>
        </p:blipFill>
        <p:spPr>
          <a:xfrm>
            <a:off x="378824" y="1070610"/>
            <a:ext cx="2147176" cy="3162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E3BB62-60BF-407A-9B69-D61AB289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03" y="1559646"/>
            <a:ext cx="3520304" cy="24114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6E352B-D4BD-4805-AE53-E938934A7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402" y="1559646"/>
            <a:ext cx="2965936" cy="24764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A20F0A-589B-4BCE-A20B-0D207005F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511" y="4126211"/>
            <a:ext cx="2969827" cy="247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2439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3788-3F07-4A6E-8312-B51E322E9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64" y="191135"/>
            <a:ext cx="7997376" cy="1156754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Доробимо на задньому плані із простих геометричних об'єктів коробок із фасками та 4 сфери об'єднані циліндрами;</a:t>
            </a:r>
          </a:p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підготовки до візуалізації об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римо систему візуалізації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7D2BA6-061C-4FA4-AF21-154ACB215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64" y="1463721"/>
            <a:ext cx="3123205" cy="2879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962FEE-BDDC-427D-8E1D-5F79E611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25" y="1347889"/>
            <a:ext cx="7319962" cy="4099179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259A7D2B-62F9-443D-85DB-ABC1B7194025}"/>
              </a:ext>
            </a:extLst>
          </p:cNvPr>
          <p:cNvSpPr txBox="1">
            <a:spLocks/>
          </p:cNvSpPr>
          <p:nvPr/>
        </p:nvSpPr>
        <p:spPr>
          <a:xfrm>
            <a:off x="283546" y="5562900"/>
            <a:ext cx="7997376" cy="1156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редакторі матеріалів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слейт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додаймо стільки фізичних матеріалів, скільки кольорів ми бажаймо надати нашим об'єктам;</a:t>
            </a: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Розфарбуймо тривимірні об'єкти на власне бажання або за зразком моделювання;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544177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9CFA1-40B3-4ADD-926C-2871464E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52" y="437035"/>
            <a:ext cx="5578448" cy="132142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Підготовка візуалізації: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3788-3F07-4A6E-8312-B51E322E9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764" y="5099539"/>
            <a:ext cx="5620744" cy="1818218"/>
          </a:xfrm>
        </p:spPr>
        <p:txBody>
          <a:bodyPr/>
          <a:lstStyle/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Створюємо та налаштовуємо об'єкти у сцені у потрібну композицію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Обираймо ракурс для встановлення камери, дивимось як композиція виглядає із камери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10FC36-46AE-4097-BAE8-792577535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2" y="1195251"/>
            <a:ext cx="3654320" cy="32522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4AA94A-4C69-4C00-BEA2-A55439FE5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529" y="1091820"/>
            <a:ext cx="5578448" cy="33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188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9CFA1-40B3-4ADD-926C-2871464E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506" y="90915"/>
            <a:ext cx="8569443" cy="195189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Отримання фінальної візуалізації;</a:t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- 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глобальне джерело освітлення.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3788-3F07-4A6E-8312-B51E322E9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622767"/>
            <a:ext cx="4965407" cy="2732586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Налаштуймо систему освітлення зовнішнього оточення: у бібліотеці фотометричних джерел освітлення обираймо та встановлюємо на сцену покажчик сонця, </a:t>
            </a:r>
          </a:p>
          <a:p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налаштуваннях обираймо часову зону України;</a:t>
            </a: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допомоги годинника встановлюємо поточний час для сцени, що впливає на положення сонця на небі, а також на напрям падіння тіней від об'єктів;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D1F661-440D-4C5D-901B-7360D9645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271" y="1641876"/>
            <a:ext cx="7026729" cy="34112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5F20B4-81E8-4D02-8674-98E6BB1C3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5534"/>
            <a:ext cx="4965407" cy="2732586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9C97332B-D8B7-4CD4-A00E-053D4E3A66B0}"/>
              </a:ext>
            </a:extLst>
          </p:cNvPr>
          <p:cNvSpPr txBox="1">
            <a:spLocks/>
          </p:cNvSpPr>
          <p:nvPr/>
        </p:nvSpPr>
        <p:spPr>
          <a:xfrm>
            <a:off x="5658393" y="5216124"/>
            <a:ext cx="6026333" cy="1315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на чорнових візуалізаціях досягнуто потрібного результату налаштовуємо розмір та якість фінального зображення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34365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1619</TotalTime>
  <Words>575</Words>
  <Application>Microsoft Office PowerPoint</Application>
  <PresentationFormat>Широкоэкранный</PresentationFormat>
  <Paragraphs>45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Google Sans</vt:lpstr>
      <vt:lpstr>Times New Roman</vt:lpstr>
      <vt:lpstr>Trebuchet MS</vt:lpstr>
      <vt:lpstr>Wingdings</vt:lpstr>
      <vt:lpstr>Wingdings 3</vt:lpstr>
      <vt:lpstr>Аспект</vt:lpstr>
      <vt:lpstr>«Вперед до зірок»  тривимірне моделювання об’єктів (Майстер-клас)  ДЛЯ ТВОРЧОСТІ ДІТЕЙ  ШКІЛЬНОГО ВІКУ ТА СТУДЕНТІВ </vt:lpstr>
      <vt:lpstr>Методи та прийоми роботи: - Пояснювально-ілюстративний, наочний, практичний; - Міні лекція, навчальне відео, здобуття навичок створення та редагування 3D об’єктів, закріплення матеріалу. </vt:lpstr>
      <vt:lpstr>Етапи тривимірного моделювання: </vt:lpstr>
      <vt:lpstr>Работа за технологічною картою: - кроки моделювання форми ракети:                                                                                </vt:lpstr>
      <vt:lpstr>    </vt:lpstr>
      <vt:lpstr>Презентация PowerPoint</vt:lpstr>
      <vt:lpstr>Презентация PowerPoint</vt:lpstr>
      <vt:lpstr>- Підготовка візуалізації: </vt:lpstr>
      <vt:lpstr>       - Отримання фінальної візуалізації;                                                                - глобальне джерело освітлення.</vt:lpstr>
      <vt:lpstr>   роботи вихованців</vt:lpstr>
      <vt:lpstr>Посилання на навчальне відео https://youtu.be/ST5-3N0-dtY?si=jPE_Rjana5y0ZFT4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Ілля Вернер</cp:lastModifiedBy>
  <cp:revision>152</cp:revision>
  <dcterms:created xsi:type="dcterms:W3CDTF">2022-10-07T09:18:35Z</dcterms:created>
  <dcterms:modified xsi:type="dcterms:W3CDTF">2023-11-17T09:43:04Z</dcterms:modified>
</cp:coreProperties>
</file>