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4" r:id="rId8"/>
    <p:sldId id="265" r:id="rId9"/>
    <p:sldId id="266" r:id="rId10"/>
    <p:sldId id="267" r:id="rId11"/>
    <p:sldId id="260" r:id="rId12"/>
    <p:sldId id="261" r:id="rId13"/>
    <p:sldId id="268" r:id="rId14"/>
    <p:sldId id="269" r:id="rId15"/>
    <p:sldId id="272" r:id="rId16"/>
    <p:sldId id="273" r:id="rId17"/>
    <p:sldId id="274" r:id="rId18"/>
    <p:sldId id="271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7BFA6A"/>
    <a:srgbClr val="42F729"/>
    <a:srgbClr val="46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8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2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2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2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9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4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4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4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91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20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BC978-34BD-4F5C-AD95-0DEF22FD0543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04AD1-BDFB-4996-B133-39DD13A18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15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38" y="0"/>
            <a:ext cx="10515600" cy="830879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Перевіримо свої знання: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5938" y="14434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Арени-це?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 формула </a:t>
            </a:r>
            <a:r>
              <a:rPr lang="uk-U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uk-U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характерний подвійний зв’язок?</a:t>
            </a:r>
          </a:p>
          <a:p>
            <a:pPr marL="0" indent="0">
              <a:buNone/>
            </a:pPr>
            <a:r>
              <a:rPr lang="uk-U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добре розчинний у воді? 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називають кільце, речовини С6Н6?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знайдемо молярну масу </a:t>
            </a:r>
            <a:r>
              <a:rPr lang="uk-U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15" y="49098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0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590028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Окиснення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099" y="1596788"/>
            <a:ext cx="8234513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Бензольне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ядро є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окиснення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алкани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калій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перманганат,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нітратна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кислота,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пероксид за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на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окисників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гомологи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найближчий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ядра атом Карбону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бічного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окислюється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карбоксильної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ароматичну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кислоту: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099" y="3426668"/>
            <a:ext cx="3894446" cy="2849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84" y="3792258"/>
            <a:ext cx="7837476" cy="16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 </a:t>
            </a:r>
            <a:r>
              <a:rPr lang="uk-UA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47702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Каталітичне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дегідрування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циклогексану та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похідних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(М. Д.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Зелінський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Як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паладієва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чернь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платина за </a:t>
            </a:r>
            <a:r>
              <a:rPr lang="ru-RU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300 °С:</a:t>
            </a:r>
            <a:endParaRPr lang="ru-RU" i="1" dirty="0">
              <a:solidFill>
                <a:srgbClr val="7BF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3" y="2591629"/>
            <a:ext cx="7127341" cy="241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5333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Циклічна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тримеризація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ацетилену та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гомологів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активованим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вугіллям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температури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600 °С (М. Д.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Зелінський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3200" i="1" dirty="0">
              <a:solidFill>
                <a:srgbClr val="7BF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80" y="2846709"/>
            <a:ext cx="4173741" cy="146598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 </a:t>
            </a:r>
            <a:r>
              <a:rPr lang="uk-UA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2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8" y="1047702"/>
            <a:ext cx="1012095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Сплавлення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солей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ароматичних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 з лугом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натронним</a:t>
            </a:r>
            <a:r>
              <a:rPr lang="ru-RU" sz="3200" i="1" dirty="0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вапном</a:t>
            </a:r>
            <a:r>
              <a:rPr lang="ru-RU" sz="3200" i="1" dirty="0">
                <a:solidFill>
                  <a:srgbClr val="7BF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i="1" dirty="0" smtClean="0">
              <a:solidFill>
                <a:srgbClr val="7BF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0" y="2470234"/>
            <a:ext cx="7187080" cy="162409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 </a:t>
            </a:r>
            <a:r>
              <a:rPr lang="uk-UA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4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553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1066255"/>
            <a:ext cx="9594376" cy="144493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продуктом і ароматичною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Бензол становить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30%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65-67% в каучуку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волокнах до 80%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2" y="2945075"/>
            <a:ext cx="4065184" cy="2787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2652713"/>
            <a:ext cx="2293051" cy="1209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24" y="3862316"/>
            <a:ext cx="2493752" cy="1870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0125" y="2735309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553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1066255"/>
            <a:ext cx="11826922" cy="144493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/>
              <a:t>Бензен</a:t>
            </a:r>
            <a:r>
              <a:rPr lang="ru-RU" dirty="0"/>
              <a:t>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при </a:t>
            </a:r>
            <a:r>
              <a:rPr lang="ru-RU" dirty="0" err="1"/>
              <a:t>виготовленні</a:t>
            </a:r>
            <a:r>
              <a:rPr lang="ru-RU" dirty="0"/>
              <a:t> косметики, </a:t>
            </a:r>
            <a:r>
              <a:rPr lang="ru-RU" dirty="0" smtClean="0"/>
              <a:t>пластику. </a:t>
            </a:r>
            <a:r>
              <a:rPr lang="ru-RU" dirty="0" err="1"/>
              <a:t>Ароматичні</a:t>
            </a:r>
            <a:r>
              <a:rPr lang="ru-RU" dirty="0"/>
              <a:t> </a:t>
            </a:r>
            <a:r>
              <a:rPr lang="ru-RU" dirty="0" err="1"/>
              <a:t>вуглеводні</a:t>
            </a:r>
            <a:r>
              <a:rPr lang="ru-RU" dirty="0"/>
              <a:t>, </a:t>
            </a:r>
            <a:r>
              <a:rPr lang="ru-RU" dirty="0" err="1"/>
              <a:t>одержувані</a:t>
            </a:r>
            <a:r>
              <a:rPr lang="ru-RU" dirty="0"/>
              <a:t> з </a:t>
            </a:r>
            <a:r>
              <a:rPr lang="ru-RU" dirty="0" err="1"/>
              <a:t>фенілового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застосовуються</a:t>
            </a:r>
            <a:r>
              <a:rPr lang="ru-RU" dirty="0"/>
              <a:t> при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штучної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і </a:t>
            </a:r>
            <a:r>
              <a:rPr lang="ru-RU" dirty="0" err="1"/>
              <a:t>ліків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2" b="13285"/>
          <a:stretch/>
        </p:blipFill>
        <p:spPr>
          <a:xfrm>
            <a:off x="0" y="2919534"/>
            <a:ext cx="4059744" cy="271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>
          <a:xfrm>
            <a:off x="3719243" y="2919534"/>
            <a:ext cx="4382062" cy="2714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05" y="2919534"/>
            <a:ext cx="4090695" cy="27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47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553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1066255"/>
            <a:ext cx="9594376" cy="144493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Великий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бензену</a:t>
            </a:r>
            <a:r>
              <a:rPr lang="ru-RU" dirty="0"/>
              <a:t> є в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свічок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застосовується</a:t>
            </a:r>
            <a:r>
              <a:rPr lang="ru-RU" dirty="0"/>
              <a:t> при </a:t>
            </a:r>
            <a:r>
              <a:rPr lang="ru-RU" dirty="0" err="1"/>
              <a:t>випуску</a:t>
            </a:r>
            <a:r>
              <a:rPr lang="ru-RU" dirty="0"/>
              <a:t> </a:t>
            </a:r>
            <a:r>
              <a:rPr lang="ru-RU" dirty="0" err="1"/>
              <a:t>водонепроникних</a:t>
            </a:r>
            <a:r>
              <a:rPr lang="ru-RU" dirty="0"/>
              <a:t> тканин. </a:t>
            </a:r>
            <a:r>
              <a:rPr lang="ru-RU" dirty="0" smtClean="0"/>
              <a:t>За </a:t>
            </a:r>
            <a:r>
              <a:rPr lang="ru-RU" dirty="0" err="1"/>
              <a:t>допомогою</a:t>
            </a:r>
            <a:r>
              <a:rPr lang="ru-RU" dirty="0"/>
              <a:t> бензолу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жири</a:t>
            </a:r>
            <a:r>
              <a:rPr lang="ru-RU" dirty="0"/>
              <a:t>, фосфор з </a:t>
            </a:r>
            <a:r>
              <a:rPr lang="ru-RU" dirty="0" err="1"/>
              <a:t>кісток</a:t>
            </a:r>
            <a:r>
              <a:rPr lang="ru-RU" dirty="0"/>
              <a:t>, </a:t>
            </a:r>
            <a:r>
              <a:rPr lang="ru-RU" dirty="0" err="1"/>
              <a:t>горіхів</a:t>
            </a:r>
            <a:r>
              <a:rPr lang="ru-RU" dirty="0"/>
              <a:t> і </a:t>
            </a:r>
            <a:r>
              <a:rPr lang="ru-RU" dirty="0" err="1"/>
              <a:t>м’яса</a:t>
            </a:r>
            <a:r>
              <a:rPr lang="ru-RU" dirty="0"/>
              <a:t>. </a:t>
            </a:r>
            <a:r>
              <a:rPr lang="ru-RU" dirty="0" err="1"/>
              <a:t>Бензеном</a:t>
            </a:r>
            <a:r>
              <a:rPr lang="ru-RU" dirty="0"/>
              <a:t> </a:t>
            </a:r>
            <a:r>
              <a:rPr lang="ru-RU" dirty="0" err="1"/>
              <a:t>видаляються</a:t>
            </a:r>
            <a:r>
              <a:rPr lang="ru-RU" dirty="0"/>
              <a:t> </a:t>
            </a:r>
            <a:r>
              <a:rPr lang="ru-RU" dirty="0" err="1"/>
              <a:t>маслянисті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з </a:t>
            </a:r>
            <a:r>
              <a:rPr lang="ru-RU" dirty="0" err="1"/>
              <a:t>робочого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2727959"/>
            <a:ext cx="3702367" cy="3702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53" y="2727960"/>
            <a:ext cx="3088792" cy="37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553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1066255"/>
            <a:ext cx="9594376" cy="144493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спирту,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реагентів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зварювання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світильного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газу.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октанове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" y="2884018"/>
            <a:ext cx="5951513" cy="412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7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0" y="106625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1066255"/>
            <a:ext cx="9594376" cy="28483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реактиву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всіляких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етиловий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бензол;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циклогексан;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кумол;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хлорбензол.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3708">
            <a:off x="6346654" y="3093712"/>
            <a:ext cx="2313208" cy="3451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01" y="3194049"/>
            <a:ext cx="2506096" cy="3251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5" b="93974" l="4000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66" y="3899260"/>
            <a:ext cx="2937526" cy="2545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7" y="3800588"/>
            <a:ext cx="204493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87" y="365125"/>
            <a:ext cx="8076026" cy="6049133"/>
          </a:xfrm>
        </p:spPr>
      </p:pic>
    </p:spTree>
    <p:extLst>
      <p:ext uri="{BB962C8B-B14F-4D97-AF65-F5344CB8AC3E}">
        <p14:creationId xmlns:p14="http://schemas.microsoft.com/office/powerpoint/2010/main" val="14054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8463" y="22894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 властивості </a:t>
            </a:r>
            <a:r>
              <a:rPr lang="uk-UA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Методи одержання </a:t>
            </a:r>
            <a:r>
              <a:rPr lang="uk-UA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Застосування </a:t>
            </a:r>
            <a:r>
              <a:rPr lang="uk-UA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ароматичних </a:t>
            </a:r>
            <a:r>
              <a:rPr lang="uk-UA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36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08" y="0"/>
            <a:ext cx="105156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Підсумок уроку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257" y="1006760"/>
            <a:ext cx="9901451" cy="26508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бензол,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отрутохімікати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Отрутохімікати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хвороб,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бур'янів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інсектициди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комах),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фунгіциди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хвороботворних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гризунів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гербіциди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бур'янів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З одного боку,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с/культур (до 35%), вони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боку,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багаторазово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отрутохімікатів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негативно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пригнічуючи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фауну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Звідси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проблема на вашу думку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би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37" y="3861435"/>
            <a:ext cx="3215640" cy="2717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08" y="0"/>
            <a:ext cx="1488790" cy="14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9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080" y="2129051"/>
            <a:ext cx="6919415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Бензол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92% Карбону, при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неповному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бензолу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кіптяви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бензол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спалахує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горить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кіптявим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полум'ям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бензолу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вуглекислий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 і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водяна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78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12" y="283428"/>
            <a:ext cx="10515600" cy="794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2С6Н6 + 15О2 → 12СО2 + 6Н2О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5118" y="1823682"/>
            <a:ext cx="4686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699" y="897578"/>
            <a:ext cx="9957179" cy="2432476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відміну від алканів, які також схильні до реакцій заміщення, ароматичні вуглеводні характеризуються більшою рухливістю атомів Гідрогену в ядрі, тому наступні реакції, будуть відбуватися у більш м’яких умовах, у порівнянні з алканами.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3" y="3126562"/>
            <a:ext cx="4761905" cy="25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18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Галогенування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98" y="1639825"/>
            <a:ext cx="6919415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складом є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ненасиченою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сполукою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приєднання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Типовими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реакціями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бензольного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кільця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електрофільного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характерних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реакцій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типу.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заємодії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галогеном (у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з хлором) атом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ядра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заміщується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галогеном: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9" y="5163835"/>
            <a:ext cx="5065450" cy="1432055"/>
          </a:xfrm>
          <a:prstGeom prst="rect">
            <a:avLst/>
          </a:prstGeom>
        </p:spPr>
      </p:pic>
      <p:pic>
        <p:nvPicPr>
          <p:cNvPr id="5" name="рр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2342" y="1929098"/>
            <a:ext cx="4686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Нітрування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7846" y="1006760"/>
            <a:ext cx="691941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заміщається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нітрогрупою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3" y="2066653"/>
            <a:ext cx="5749532" cy="122114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43" y="339357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81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590028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Алкілування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7846" y="1006760"/>
            <a:ext cx="691941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Фріделя-Крафтса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алкілом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атома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бензольного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ядра):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51" y="1733266"/>
            <a:ext cx="215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Алкіл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залишок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алкану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41" y="2695369"/>
            <a:ext cx="5227217" cy="26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-13984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1006760"/>
            <a:ext cx="10515600" cy="590028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Гідрування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38" y="1905253"/>
            <a:ext cx="8234513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Приєднання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каталізаторів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підвищеної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гідрується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циклогексану, а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бензену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похідні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циклогексану: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6" y="4460487"/>
            <a:ext cx="5178433" cy="12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702</Words>
  <Application>Microsoft Office PowerPoint</Application>
  <PresentationFormat>Широкоэкранный</PresentationFormat>
  <Paragraphs>52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Перевіримо свої знання:</vt:lpstr>
      <vt:lpstr>Хімічні властивості бензену. Методи одержання бензену. Застосування бензену та ароматичних сполук</vt:lpstr>
      <vt:lpstr>Хімічні властивості бензену. </vt:lpstr>
      <vt:lpstr>Презентация PowerPoint</vt:lpstr>
      <vt:lpstr>Презентация PowerPoint</vt:lpstr>
      <vt:lpstr>Хімічні властивості бензену. </vt:lpstr>
      <vt:lpstr>Хімічні властивості бензену. </vt:lpstr>
      <vt:lpstr>Хімічні властивості бензену. </vt:lpstr>
      <vt:lpstr>Хімічні властивості бензену. </vt:lpstr>
      <vt:lpstr>Хімічні властивості бензену. </vt:lpstr>
      <vt:lpstr>Добування бензену:</vt:lpstr>
      <vt:lpstr>Презентация PowerPoint</vt:lpstr>
      <vt:lpstr>Презентация PowerPoint</vt:lpstr>
      <vt:lpstr>Застосування бензену:</vt:lpstr>
      <vt:lpstr>Застосування бензену:</vt:lpstr>
      <vt:lpstr>Застосування бензену:</vt:lpstr>
      <vt:lpstr>Застосування бензену:</vt:lpstr>
      <vt:lpstr>Застосування бензену:</vt:lpstr>
      <vt:lpstr>Презентация PowerPoint</vt:lpstr>
      <vt:lpstr>Підсумок уроку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Перевіримо свої знання:</dc:title>
  <dc:creator>Windows User</dc:creator>
  <cp:lastModifiedBy>Windows User</cp:lastModifiedBy>
  <cp:revision>26</cp:revision>
  <dcterms:created xsi:type="dcterms:W3CDTF">2021-11-09T11:35:24Z</dcterms:created>
  <dcterms:modified xsi:type="dcterms:W3CDTF">2021-11-09T20:11:31Z</dcterms:modified>
</cp:coreProperties>
</file>