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9" r:id="rId2"/>
    <p:sldId id="258" r:id="rId3"/>
    <p:sldId id="257" r:id="rId4"/>
    <p:sldId id="260" r:id="rId5"/>
    <p:sldId id="30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9" r:id="rId31"/>
    <p:sldId id="30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3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A201F-5F7D-43B8-8C9D-9615BC82DA9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65398-87F8-4867-913A-FE3E3624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37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F37E249-C470-4852-AE9A-840B4DABD3A5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29FF-1D4F-4BB8-B5BC-AAD8CCEB1A31}" type="datetimeFigureOut">
              <a:rPr lang="ru-RU" smtClean="0"/>
              <a:pPr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6B755-E09B-43B7-8522-5B9B4059A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1951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небо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лагідне, погідне.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556792"/>
            <a:ext cx="504056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56176" y="5229200"/>
            <a:ext cx="1581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Яке?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693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Життя 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прекрасне, золоте,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43204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16216" y="5301208"/>
            <a:ext cx="1581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Яке?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421" y="332656"/>
            <a:ext cx="87175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очі 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мами – добрі, ніжні,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12776"/>
            <a:ext cx="47525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56176" y="5229200"/>
            <a:ext cx="1483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88036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голос 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чистий і дзвінкий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12776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96136" y="5301208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Який?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6923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теплі і надійні,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00808"/>
            <a:ext cx="43204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12160" y="4941168"/>
            <a:ext cx="1483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Які?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53" y="332656"/>
            <a:ext cx="8956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погляд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сонячний, ясний.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96752"/>
            <a:ext cx="43924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44208" y="5157192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Який?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Квітки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полі – білі, сині,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Червоні, жовті, голубі.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132856"/>
            <a:ext cx="46085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44208" y="5445224"/>
            <a:ext cx="1483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Хмарки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небі </a:t>
            </a:r>
            <a:r>
              <a:rPr lang="uk-UA" sz="5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–бистрокрилі</a:t>
            </a: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5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Весняні, літні й зимові…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132856"/>
            <a:ext cx="52565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5373216"/>
            <a:ext cx="1483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Які?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51520" y="908720"/>
            <a:ext cx="86639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Білі, холодні, легкі – це … .</a:t>
            </a:r>
            <a:endParaRPr kumimoji="0" lang="uk-UA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2420888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сніжинки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нежин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573016"/>
            <a:ext cx="4716016" cy="2947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67544" y="404664"/>
            <a:ext cx="709046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Холодний, тріскучий, </a:t>
            </a:r>
          </a:p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сильний – …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2348880"/>
            <a:ext cx="193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мороз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Рисунок1"/>
          <p:cNvPicPr>
            <a:picLocks noChangeAspect="1" noChangeArrowheads="1"/>
          </p:cNvPicPr>
          <p:nvPr/>
        </p:nvPicPr>
        <p:blipFill>
          <a:blip r:embed="rId2" cstate="print">
            <a:lum contrast="2000"/>
          </a:blip>
          <a:srcRect/>
          <a:stretch>
            <a:fillRect/>
          </a:stretch>
        </p:blipFill>
        <p:spPr bwMode="auto">
          <a:xfrm>
            <a:off x="683568" y="3140968"/>
            <a:ext cx="38884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7145" y="1396804"/>
            <a:ext cx="6189708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Будь добрим</a:t>
            </a:r>
          </a:p>
          <a:p>
            <a:pPr algn="ctr"/>
            <a:r>
              <a:rPr lang="uk-UA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слухачем-</a:t>
            </a:r>
            <a:endParaRPr lang="uk-UA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будеш добрим </a:t>
            </a:r>
          </a:p>
          <a:p>
            <a:pPr algn="ctr"/>
            <a:r>
              <a:rPr lang="uk-UA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оповідачем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115616" y="332656"/>
            <a:ext cx="58249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Струнка, колюча, </a:t>
            </a:r>
          </a:p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новорічна – … .</a:t>
            </a:r>
            <a:endParaRPr kumimoji="0" lang="uk-UA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2348880"/>
            <a:ext cx="2224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ялинка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564904"/>
            <a:ext cx="36724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-1" y="-71476"/>
            <a:ext cx="9144001" cy="69294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Казка про антоніми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Жили на одній вулиці по сусідству два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хлопчики.І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хоч однакові імена мали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Антони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були вони зовсім різні.  Один </a:t>
            </a:r>
            <a:r>
              <a:rPr kumimoji="0" lang="uk-UA" sz="3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низький,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інший </a:t>
            </a: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високий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один </a:t>
            </a:r>
            <a:r>
              <a:rPr kumimoji="0" lang="uk-UA" sz="3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добрий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інший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злий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один </a:t>
            </a:r>
            <a:r>
              <a:rPr kumimoji="0" lang="uk-UA" sz="3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щедрий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інший </a:t>
            </a:r>
            <a:r>
              <a:rPr lang="uk-UA" sz="3600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uk-UA" sz="3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купий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.Виросли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Антони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вирішили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подорожувати.Той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пішов на </a:t>
            </a:r>
            <a:r>
              <a:rPr kumimoji="0" lang="uk-UA" sz="3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південь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той - на </a:t>
            </a: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північ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коли прощалися, один </a:t>
            </a:r>
            <a:r>
              <a:rPr kumimoji="0" lang="uk-UA" sz="3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плакав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інший –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сміявся.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судилося </a:t>
            </a:r>
            <a:r>
              <a:rPr kumimoji="0" lang="uk-UA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Антонам</a:t>
            </a: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повернутися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рідне село,і в пам'ять про них люди стали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називати протилежні слова - </a:t>
            </a: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антонімами.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551488" cy="6858000"/>
          </a:xfrm>
          <a:prstGeom prst="rect">
            <a:avLst/>
          </a:prstGeom>
          <a:noFill/>
        </p:spPr>
      </p:pic>
      <p:pic>
        <p:nvPicPr>
          <p:cNvPr id="2054" name="Picture 6" descr="3bd334afb2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700" y="1390650"/>
            <a:ext cx="3670300" cy="5467350"/>
          </a:xfrm>
          <a:prstGeom prst="rect">
            <a:avLst/>
          </a:prstGeom>
          <a:noFill/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4716463" y="0"/>
            <a:ext cx="4032250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ХОЛОДНИЙ ВІТЕР</a:t>
            </a: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900113" y="5516563"/>
            <a:ext cx="3128962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ГАРЯЧИЙ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2513" y="0"/>
            <a:ext cx="5551487" cy="6858000"/>
          </a:xfrm>
          <a:prstGeom prst="rect">
            <a:avLst/>
          </a:prstGeom>
          <a:noFill/>
        </p:spPr>
      </p:pic>
      <p:pic>
        <p:nvPicPr>
          <p:cNvPr id="3076" name="Picture 4" descr="4c158f9f60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7550"/>
            <a:ext cx="5400675" cy="3600450"/>
          </a:xfrm>
          <a:prstGeom prst="rect">
            <a:avLst/>
          </a:prstGeom>
          <a:noFill/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4716463" y="0"/>
            <a:ext cx="4032250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СТАРА ГАЗЕТА</a:t>
            </a: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5003800" y="5589588"/>
            <a:ext cx="3128963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СВІЖА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551488" cy="6858000"/>
          </a:xfrm>
          <a:prstGeom prst="rect">
            <a:avLst/>
          </a:prstGeom>
          <a:noFill/>
        </p:spPr>
      </p:pic>
      <p:pic>
        <p:nvPicPr>
          <p:cNvPr id="10243" name="Picture 3" descr="j174786_1299522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133600"/>
            <a:ext cx="3995737" cy="4724400"/>
          </a:xfrm>
          <a:prstGeom prst="rect">
            <a:avLst/>
          </a:prstGeom>
          <a:noFill/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4716463" y="0"/>
            <a:ext cx="4032250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СТАРИЙ ДУБ</a:t>
            </a: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900113" y="5516563"/>
            <a:ext cx="3128962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МОЛОДИЙ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551488" cy="6858000"/>
          </a:xfrm>
          <a:prstGeom prst="rect">
            <a:avLst/>
          </a:prstGeom>
          <a:noFill/>
        </p:spPr>
      </p:pic>
      <p:pic>
        <p:nvPicPr>
          <p:cNvPr id="5123" name="Picture 3" descr="55f2b79464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697287" cy="5229225"/>
          </a:xfrm>
          <a:prstGeom prst="rect">
            <a:avLst/>
          </a:prstGeom>
          <a:noFill/>
        </p:spPr>
      </p:pic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4716463" y="0"/>
            <a:ext cx="4032250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ЧИСТА СОРОЧКА 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900113" y="5516563"/>
            <a:ext cx="3128962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БРУДНА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0"/>
            <a:ext cx="5551487" cy="685800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4075"/>
            <a:ext cx="59404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2339975" y="0"/>
            <a:ext cx="6408738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ДОБРИЙ ХЛОПЧИК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5292725" y="5445125"/>
            <a:ext cx="3128963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ЗЛИЙ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551488" cy="6858000"/>
          </a:xfrm>
          <a:prstGeom prst="rect">
            <a:avLst/>
          </a:prstGeom>
          <a:noFill/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4716463" y="0"/>
            <a:ext cx="4032250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ДОБРА  ЗВІСТКА</a:t>
            </a:r>
          </a:p>
        </p:txBody>
      </p:sp>
      <p:pic>
        <p:nvPicPr>
          <p:cNvPr id="9220" name="Picture 4" descr="post-310794-1292835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919413"/>
            <a:ext cx="3268662" cy="3938587"/>
          </a:xfrm>
          <a:prstGeom prst="rect">
            <a:avLst/>
          </a:prstGeom>
          <a:noFill/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900113" y="5516563"/>
            <a:ext cx="3128962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ЖАХЛИВА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551488" cy="6858000"/>
          </a:xfrm>
          <a:prstGeom prst="rect">
            <a:avLst/>
          </a:prstGeom>
          <a:noFill/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4716463" y="0"/>
            <a:ext cx="4032250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БІЛА СКАТЕРТИНА</a:t>
            </a:r>
          </a:p>
        </p:txBody>
      </p:sp>
      <p:pic>
        <p:nvPicPr>
          <p:cNvPr id="8196" name="Picture 4" descr="j254990_1317711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259138"/>
            <a:ext cx="5399088" cy="3598862"/>
          </a:xfrm>
          <a:prstGeom prst="rect">
            <a:avLst/>
          </a:prstGeom>
          <a:noFill/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900113" y="5516563"/>
            <a:ext cx="3128962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ЧОРНА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551488" cy="6858000"/>
          </a:xfrm>
          <a:prstGeom prst="rect">
            <a:avLst/>
          </a:prstGeom>
          <a:noFill/>
        </p:spPr>
      </p:pic>
      <p:pic>
        <p:nvPicPr>
          <p:cNvPr id="4099" name="Picture 3" descr="5abcb559c9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-342900"/>
            <a:ext cx="4800600" cy="7200900"/>
          </a:xfrm>
          <a:prstGeom prst="rect">
            <a:avLst/>
          </a:prstGeom>
          <a:noFill/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4067175" y="0"/>
            <a:ext cx="4681538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КРАСИВЕ КОШЕНЯ</a:t>
            </a: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900113" y="5516563"/>
            <a:ext cx="3128962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ПОТВОРНЕ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нюша\Pictures\панночк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836712"/>
            <a:ext cx="2592287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2513" y="0"/>
            <a:ext cx="5551487" cy="6858000"/>
          </a:xfrm>
          <a:prstGeom prst="rect">
            <a:avLst/>
          </a:prstGeom>
          <a:noFill/>
        </p:spPr>
      </p:pic>
      <p:pic>
        <p:nvPicPr>
          <p:cNvPr id="6147" name="Picture 3" descr="21137268d1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6388"/>
            <a:ext cx="3938588" cy="5281612"/>
          </a:xfrm>
          <a:prstGeom prst="rect">
            <a:avLst/>
          </a:prstGeom>
          <a:noFill/>
        </p:spPr>
      </p:pic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4716463" y="0"/>
            <a:ext cx="4032250" cy="1120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НОВИЙ РІК</a:t>
            </a: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5076825" y="5589588"/>
            <a:ext cx="3128963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СТАРИЙ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2ffc2c7945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5551488" cy="6858000"/>
          </a:xfrm>
          <a:prstGeom prst="rect">
            <a:avLst/>
          </a:prstGeom>
          <a:noFill/>
        </p:spPr>
      </p:pic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3708400" y="188913"/>
            <a:ext cx="5268913" cy="169703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МОЛОДЦІ!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204" y="2132856"/>
            <a:ext cx="89017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400" dirty="0" err="1" smtClean="0">
                <a:latin typeface="Times New Roman" pitchFamily="18" charset="0"/>
                <a:cs typeface="Times New Roman" pitchFamily="18" charset="0"/>
              </a:rPr>
              <a:t>Запевнимиознакамивчені</a:t>
            </a:r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400" dirty="0" err="1" smtClean="0">
                <a:latin typeface="Times New Roman" pitchFamily="18" charset="0"/>
                <a:cs typeface="Times New Roman" pitchFamily="18" charset="0"/>
              </a:rPr>
              <a:t>передбачаютьпогоду</a:t>
            </a:r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9" y="980729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За певними</a:t>
            </a:r>
          </a:p>
          <a:p>
            <a:pPr algn="ctr"/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ознаками вчені</a:t>
            </a:r>
          </a:p>
          <a:p>
            <a:pPr algn="ctr"/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передбачають </a:t>
            </a:r>
          </a:p>
          <a:p>
            <a:pPr algn="ctr"/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погоду.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331640" y="0"/>
            <a:ext cx="699762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Земля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ласкава, люба, рідна,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сонце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щире, золоте,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небо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лагідне, погідне.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Життя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прекрасне, золоте,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очі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мами – добрі, ніжні,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голос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чистий і дзвінкий,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руки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теплі і надійні,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погляд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сонячний, ясний.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Квітки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полі – білі, сині,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Червоні, жовті, голубі.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Хмарки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небі – бистрокрилі,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Весняні, літні й зимові…</a:t>
            </a:r>
          </a:p>
          <a:p>
            <a:pPr marL="0" marR="0" lvl="0" indent="360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 ознаки називає…   (Л.</a:t>
            </a:r>
            <a:r>
              <a:rPr kumimoji="0" lang="uk-UA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Лужецька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1873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4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Земля </a:t>
            </a:r>
            <a:r>
              <a:rPr lang="uk-UA" sz="4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ласкава, люба, рідна</a:t>
            </a:r>
            <a:r>
              <a:rPr lang="uk-UA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40768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00192" y="5445224"/>
            <a:ext cx="1588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Яка?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68111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</a:pPr>
            <a:r>
              <a:rPr lang="uk-UA" sz="4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lang="uk-UA" sz="4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сонце </a:t>
            </a:r>
            <a:r>
              <a:rPr lang="uk-UA" sz="4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щире, золоте,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2123728" y="1844824"/>
          <a:ext cx="4536504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Слайд" r:id="rId3" imgW="4457766" imgH="3343533" progId="PowerPoint.Slide.8">
                  <p:embed/>
                </p:oleObj>
              </mc:Choice>
              <mc:Fallback>
                <p:oleObj name="Слайд" r:id="rId3" imgW="4457766" imgH="3343533" progId="PowerPoint.Slide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844824"/>
                        <a:ext cx="4536504" cy="30963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72200" y="5373216"/>
            <a:ext cx="1581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Яке?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275</Words>
  <Application>Microsoft Office PowerPoint</Application>
  <PresentationFormat>Экран (4:3)</PresentationFormat>
  <Paragraphs>84</Paragraphs>
  <Slides>31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Пользователь Windows</cp:lastModifiedBy>
  <cp:revision>25</cp:revision>
  <dcterms:created xsi:type="dcterms:W3CDTF">2014-12-14T11:18:10Z</dcterms:created>
  <dcterms:modified xsi:type="dcterms:W3CDTF">2023-11-11T13:18:16Z</dcterms:modified>
</cp:coreProperties>
</file>