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7" r:id="rId3"/>
    <p:sldId id="333" r:id="rId4"/>
    <p:sldId id="287" r:id="rId5"/>
    <p:sldId id="261" r:id="rId6"/>
    <p:sldId id="265" r:id="rId7"/>
    <p:sldId id="266" r:id="rId8"/>
    <p:sldId id="320" r:id="rId9"/>
    <p:sldId id="262" r:id="rId10"/>
    <p:sldId id="335" r:id="rId11"/>
    <p:sldId id="336" r:id="rId12"/>
    <p:sldId id="337" r:id="rId13"/>
    <p:sldId id="270" r:id="rId14"/>
    <p:sldId id="328" r:id="rId15"/>
    <p:sldId id="291" r:id="rId16"/>
    <p:sldId id="292" r:id="rId17"/>
    <p:sldId id="293" r:id="rId18"/>
    <p:sldId id="294" r:id="rId19"/>
    <p:sldId id="295" r:id="rId20"/>
    <p:sldId id="297" r:id="rId21"/>
    <p:sldId id="296" r:id="rId22"/>
    <p:sldId id="307" r:id="rId23"/>
    <p:sldId id="334" r:id="rId24"/>
    <p:sldId id="308" r:id="rId25"/>
    <p:sldId id="309" r:id="rId26"/>
    <p:sldId id="298" r:id="rId27"/>
    <p:sldId id="301" r:id="rId28"/>
    <p:sldId id="302" r:id="rId29"/>
    <p:sldId id="303" r:id="rId30"/>
    <p:sldId id="305" r:id="rId31"/>
    <p:sldId id="306" r:id="rId32"/>
    <p:sldId id="310" r:id="rId33"/>
    <p:sldId id="311" r:id="rId34"/>
    <p:sldId id="312" r:id="rId35"/>
    <p:sldId id="313" r:id="rId36"/>
    <p:sldId id="314" r:id="rId37"/>
    <p:sldId id="315" r:id="rId38"/>
    <p:sldId id="317" r:id="rId39"/>
    <p:sldId id="282" r:id="rId40"/>
  </p:sldIdLst>
  <p:sldSz cx="9144000" cy="6858000" type="screen4x3"/>
  <p:notesSz cx="4657725" cy="6888163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86335" autoAdjust="0"/>
  </p:normalViewPr>
  <p:slideViewPr>
    <p:cSldViewPr>
      <p:cViewPr varScale="1">
        <p:scale>
          <a:sx n="71" d="100"/>
          <a:sy n="71" d="100"/>
        </p:scale>
        <p:origin x="10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414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EF530-6BDF-42D9-B201-87EF74AF762B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C215-9C52-46EC-873C-694DD947C2D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1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14290"/>
            <a:ext cx="8429652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6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Україна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моя Батьківщина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прекрасна та неповторна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Національна валюта України</a:t>
            </a:r>
            <a:endParaRPr kumimoji="0" lang="uk-UA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071546"/>
            <a:ext cx="2119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ГРИВНЯ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85926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ХІ – ХІІІ ст..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chebniks.net/pictures/books/istor_groshey-kolesnikova.files/image019.gif"/>
          <p:cNvPicPr/>
          <p:nvPr/>
        </p:nvPicPr>
        <p:blipFill>
          <a:blip r:embed="rId3"/>
          <a:srcRect b="8911"/>
          <a:stretch>
            <a:fillRect/>
          </a:stretch>
        </p:blipFill>
        <p:spPr bwMode="auto">
          <a:xfrm>
            <a:off x="142844" y="2214554"/>
            <a:ext cx="253365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3214686"/>
            <a:ext cx="2634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1918-1920 років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upload.wikimedia.org/wikipedia/commons/thumb/f/ff/Hryvnia1918.jpg/800px-Hryvnia1918.jpg"/>
          <p:cNvPicPr/>
          <p:nvPr/>
        </p:nvPicPr>
        <p:blipFill>
          <a:blip r:embed="rId4"/>
          <a:srcRect l="2780" t="51903" r="3531" b="577"/>
          <a:stretch>
            <a:fillRect/>
          </a:stretch>
        </p:blipFill>
        <p:spPr bwMode="auto">
          <a:xfrm>
            <a:off x="428596" y="3714752"/>
            <a:ext cx="407193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upload.wikimedia.org/wikipedia/commons/thumb/f/ff/Hryvnia1918.jpg/800px-Hryvnia1918.jpg"/>
          <p:cNvPicPr/>
          <p:nvPr/>
        </p:nvPicPr>
        <p:blipFill>
          <a:blip r:embed="rId4"/>
          <a:srcRect t="1384" r="1202" b="49827"/>
          <a:stretch>
            <a:fillRect/>
          </a:stretch>
        </p:blipFill>
        <p:spPr bwMode="auto">
          <a:xfrm>
            <a:off x="4500562" y="3714752"/>
            <a:ext cx="421958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388" y="642918"/>
            <a:ext cx="2504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1996 рік – </a:t>
            </a: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сучасна гривня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fakty.ua/user_uploads/images/articles/2016/09/01/221743/maksimov%20lopat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571612"/>
            <a:ext cx="26431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10800000" flipV="1">
            <a:off x="2428860" y="1643050"/>
            <a:ext cx="928694" cy="248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929058" y="242886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786446" y="1785926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4" grpId="0"/>
      <p:bldP spid="4" grpId="1"/>
      <p:bldP spid="5" grpId="0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Юля\Desktop\УКРАЇНА\18582308_1919946251618332_116770593894640754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62"/>
            <a:ext cx="3143240" cy="3643338"/>
          </a:xfrm>
          <a:prstGeom prst="rect">
            <a:avLst/>
          </a:prstGeom>
          <a:noFill/>
        </p:spPr>
      </p:pic>
      <p:pic>
        <p:nvPicPr>
          <p:cNvPr id="34819" name="Picture 3" descr="C:\Users\Юля\Desktop\УКРАЇНА\18581539_1919946248284999_265679914107449646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00174"/>
            <a:ext cx="3267048" cy="3571876"/>
          </a:xfrm>
          <a:prstGeom prst="rect">
            <a:avLst/>
          </a:prstGeom>
          <a:noFill/>
        </p:spPr>
      </p:pic>
      <p:pic>
        <p:nvPicPr>
          <p:cNvPr id="7" name="Picture 2" descr="C:\Users\Юля\Desktop\УКРАЇНА\18664400_1919946254951665_8039370188030327201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299" y="3429000"/>
            <a:ext cx="2705701" cy="3429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428604"/>
            <a:ext cx="9144000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Мандр</a:t>
            </a:r>
            <a:r>
              <a:rPr kumimoji="0" lang="uk-UA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івка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Україною                           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Гривня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 карта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рукою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https://upload.wikimedia.org/wikipedia/commons/thumb/4/46/Hryvnia_symbol.svg/125px-Hryvnia_symbol.svg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5286388"/>
            <a:ext cx="792480" cy="12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upload.wikimedia.org/wikipedia/commons/thumb/4/46/Hryvnia_symbol.svg/125px-Hryvnia_symbol.svg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643050"/>
            <a:ext cx="792480" cy="12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upload.wikimedia.org/wikipedia/commons/thumb/4/46/Hryvnia_symbol.svg/125px-Hryvnia_symbol.svg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1928802"/>
            <a:ext cx="792480" cy="12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Юля\Desktop\УКРАЇНА\18620203_1919946331618324_724531404861765555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7" y="0"/>
            <a:ext cx="3000364" cy="3357562"/>
          </a:xfrm>
          <a:prstGeom prst="rect">
            <a:avLst/>
          </a:prstGeom>
          <a:noFill/>
        </p:spPr>
      </p:pic>
      <p:pic>
        <p:nvPicPr>
          <p:cNvPr id="37890" name="Picture 2" descr="C:\Users\Юля\Desktop\УКРАЇНА\18582317_1919946338284990_827814765773650314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3173530" cy="3429000"/>
          </a:xfrm>
          <a:prstGeom prst="rect">
            <a:avLst/>
          </a:prstGeom>
          <a:noFill/>
        </p:spPr>
      </p:pic>
      <p:pic>
        <p:nvPicPr>
          <p:cNvPr id="37891" name="Picture 3" descr="C:\Users\Юля\Desktop\УКРАЇНА\18620456_1919946364951654_704956171616888137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357563"/>
            <a:ext cx="2986478" cy="3500438"/>
          </a:xfrm>
          <a:prstGeom prst="rect">
            <a:avLst/>
          </a:prstGeom>
          <a:noFill/>
        </p:spPr>
      </p:pic>
      <p:pic>
        <p:nvPicPr>
          <p:cNvPr id="8" name="Picture 4" descr="C:\Users\Юля\Desktop\УКРАЇНА\18557504_1919946328284991_1687948218850008175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0"/>
            <a:ext cx="3000396" cy="3357562"/>
          </a:xfrm>
          <a:prstGeom prst="rect">
            <a:avLst/>
          </a:prstGeom>
          <a:noFill/>
        </p:spPr>
      </p:pic>
      <p:pic>
        <p:nvPicPr>
          <p:cNvPr id="9" name="Picture 2" descr="C:\Users\Юля\Desktop\УКРАЇНА\18582434_1919946298284994_1116105949060915268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5" y="3357562"/>
            <a:ext cx="2928926" cy="3500438"/>
          </a:xfrm>
          <a:prstGeom prst="rect">
            <a:avLst/>
          </a:prstGeom>
          <a:noFill/>
        </p:spPr>
      </p:pic>
      <p:pic>
        <p:nvPicPr>
          <p:cNvPr id="10" name="Picture 3" descr="C:\Users\Юля\Desktop\УКРАЇНА\18664149_1919946294951661_5903906180392421954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09946"/>
            <a:ext cx="3214678" cy="344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8229600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Державні символи України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928670"/>
            <a:ext cx="228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Герб (тризуб)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³ÐµÑÐ± ÑÐºÑÐ°ÑÐ½Ð¸ Ñ Ð¿ÑÐ¾ÑÐ¸ÑÐ¾Ð²ÐºÐ¾Ð¹ Ð²Ð¾Ð»Ñ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71678"/>
            <a:ext cx="3134358" cy="116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857232"/>
            <a:ext cx="1703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Прапор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429520" y="785794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Гімн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Ð°ÑÑÐ¸Ð½ÐºÐ¸ Ð¿Ð¾ Ð·Ð°Ð¿ÑÐ¾ÑÑ ÑÐºÑÐ°Ð¸Ð½ÑÐºÐ¸Ð¹ Ð¿ÑÐ°Ð¿Ð¾Ñ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2727315" cy="1533357"/>
          </a:xfrm>
          <a:prstGeom prst="rect">
            <a:avLst/>
          </a:prstGeom>
          <a:noFill/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2064" y="1428736"/>
            <a:ext cx="2431936" cy="32861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3643314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Конституція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України</a:t>
            </a:r>
            <a:r>
              <a:rPr lang="uk-U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ÐÐ°ÑÑÐ¸Ð½ÐºÐ¸ Ð¿Ð¾ Ð·Ð°Ð¿ÑÐ¾ÑÑ Ð¿ÑÐ°Ð¿Ð¾Ñ ÑÐ¾ÑÐ¾"/>
          <p:cNvPicPr>
            <a:picLocks noChangeAspect="1" noChangeArrowheads="1"/>
          </p:cNvPicPr>
          <p:nvPr/>
        </p:nvPicPr>
        <p:blipFill>
          <a:blip r:embed="rId6"/>
          <a:srcRect t="60625"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8229600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" descr="ÐÐ°ÑÑÐ¸Ð½ÐºÐ¸ Ð¿Ð¾ Ð·Ð°Ð¿ÑÐ¾ÑÑ ÑÐºÑÐ°ÑÐ½ÑÑÐºÑ Ð½Ð°ÑÐ¾Ð´Ð½Ñ ÑÐ¸Ð¼Ð²Ð¾Ð»Ð¸"/>
          <p:cNvPicPr>
            <a:picLocks noChangeAspect="1" noChangeArrowheads="1"/>
          </p:cNvPicPr>
          <p:nvPr/>
        </p:nvPicPr>
        <p:blipFill>
          <a:blip r:embed="rId3"/>
          <a:srcRect b="22847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28596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Народні символи України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8229600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Історичні факти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ÐÐ°ÑÑÐ¸Ð½ÐºÐ¸ Ð¿Ð¾ Ð·Ð°Ð¿ÑÐ¾ÑÑ ÐºÐ¸ÑÐ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14620"/>
            <a:ext cx="2960370" cy="24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ÐºÐ¸ÑÐ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328611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36"/>
            <a:ext cx="29289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Ð¾ÑÐ¾Ð¶ÐµÐµ Ð¸Ð·Ð¾Ð±ÑÐ°Ð¶ÐµÐ½Ð¸Ð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43446"/>
            <a:ext cx="2928926" cy="22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Ð°ÑÑÐ¸Ð½ÐºÐ¸ Ð¿Ð¾ Ð·Ð°Ð¿ÑÐ¾ÑÑ ÑÐ¾ÑÐ¾ ÐºÐ¸ÐµÐ²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214422"/>
            <a:ext cx="32861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22"/>
          </a:xfrm>
        </p:spPr>
        <p:txBody>
          <a:bodyPr>
            <a:noAutofit/>
          </a:bodyPr>
          <a:lstStyle/>
          <a:p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Полтава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ÐÐ°ÑÑÐ¸Ð½ÐºÐ¸ Ð¿Ð¾ Ð·Ð°Ð¿ÑÐ¾ÑÑ Ð¿Ð¾Ð»ÑÐ°Ð²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Дніпро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30718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´Ð½ÑÐ¿ÑÐ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000108"/>
            <a:ext cx="3571900" cy="244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 b="6777"/>
          <a:stretch>
            <a:fillRect/>
          </a:stretch>
        </p:blipFill>
        <p:spPr bwMode="auto">
          <a:xfrm>
            <a:off x="5715008" y="4138414"/>
            <a:ext cx="3428992" cy="2719586"/>
          </a:xfrm>
          <a:prstGeom prst="rect">
            <a:avLst/>
          </a:prstGeom>
          <a:noFill/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57629"/>
            <a:ext cx="310383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ÑÐ°ÑÐºÑ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14422"/>
            <a:ext cx="492922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ÑÐ°ÑÐºÑÐ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421481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ÑÐ°ÑÐºÑÐ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14818"/>
            <a:ext cx="492919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Одеса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¾Ð´ÐµÑ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85926"/>
            <a:ext cx="428627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¾Ð´ÐµÑ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¾Ð´ÐµÑÐ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1467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Ð¾Ð´ÐµÑÐ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29198"/>
            <a:ext cx="350043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1" y="4857760"/>
            <a:ext cx="350043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5468"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43306" y="0"/>
            <a:ext cx="3929090" cy="5429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смішка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алендар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одина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бетка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асіння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рхеолог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0"/>
            <a:ext cx="4186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»ÑÐ²Ñ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16530"/>
            <a:ext cx="3214709" cy="24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»ÑÐ²ÑÐ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431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»ÑÐ²ÑÐ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71942"/>
            <a:ext cx="35004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6466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Кам'янець-Подільський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ºÐ°Ð¼'ÑÐ½ÐµÑÑ-Ð¿Ð¾Ð´ÑÐ»ÑÑÑÐºÐ¸Ð¹"/>
          <p:cNvPicPr/>
          <p:nvPr/>
        </p:nvPicPr>
        <p:blipFill>
          <a:blip r:embed="rId3" cstate="print"/>
          <a:srcRect b="14116"/>
          <a:stretch>
            <a:fillRect/>
          </a:stretch>
        </p:blipFill>
        <p:spPr bwMode="auto">
          <a:xfrm>
            <a:off x="2714612" y="2895600"/>
            <a:ext cx="3214709" cy="217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ºÐ°Ð¼'ÑÐ½ÐµÑÑ-Ð¿Ð¾Ð´ÑÐ»ÑÑÑÐºÐ¸Ð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27146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071546"/>
            <a:ext cx="3214678" cy="243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ÐºÐ°Ð¼'ÑÐ½ÐµÑÑ-Ð¿Ð¾Ð´ÑÐ»ÑÑÑÐºÐ¸Ð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72075"/>
            <a:ext cx="271461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52" y="5072074"/>
            <a:ext cx="328614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Ð°ÑÑÐ¸Ð½ÐºÐ¸ Ð¿Ð¾ Ð·Ð°Ð¿ÑÐ¾ÑÑ ÐºÐ°Ð¼'ÑÐ½ÐµÑÑ-Ð¿Ð¾Ð´ÑÐ»ÑÑÑÐºÐ¸Ð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072074"/>
            <a:ext cx="271464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чудес України.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Кращі архітектурні пам’ятки України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ºÐ°Ð¼'ÑÐ½ÐµÑÑ-Ð¿Ð¾Ð´ÑÐ»ÑÑÑÐºÐ¸Ð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7148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1472" y="1357298"/>
            <a:ext cx="335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Кам’янец-Подільська</a:t>
            </a: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фортеця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ÐÐ°ÑÑÐ¸Ð½ÐºÐ¸ Ð¿Ð¾ Ð·Ð°Ð¿ÑÐ¾ÑÑ ÐºÐ¸ÑÐ²Ð¾-Ð¿ÐµÑÐµÑÑÑÐºÐ° Ð»Ð°Ð²ÑÐ¾Ð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58" y="2143116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214942" y="1428736"/>
            <a:ext cx="351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Києво-Печерська лавра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42148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279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Софійський собор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0"/>
            <a:ext cx="378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Парк «Софіївка»</a:t>
            </a: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ÐÐ°ÑÑÐ¸Ð½ÐºÐ¸ Ð¿Ð¾ Ð·Ð°Ð¿ÑÐ¾ÑÑ Ð´ÐµÐ½Ð´ÑÐ¾Ð¿Ð°ÑÐº ÑÐ¾ÑÑÑÐ²Ðº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0042"/>
            <a:ext cx="47148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3571876"/>
            <a:ext cx="2214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Хортиця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ÐÐ¾ÑÐ¾Ð¶ÐµÐµ Ð¸Ð·Ð¾Ð±ÑÐ°Ð¶ÐµÐ½Ð¸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300036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000496" y="3571876"/>
            <a:ext cx="105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Хотин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ÐÐ¾ÑÐ¾Ð¶ÐµÐµ Ð¸Ð·Ð¾Ð±ÑÐ°Ð¶ÐµÐ½Ð¸Ð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071942"/>
            <a:ext cx="285752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ÐÐ°ÑÑÐ¸Ð½ÐºÐ¸ Ð¿Ð¾ Ð·Ð°Ð¿ÑÐ¾ÑÑ ÑÐ¾ÑÐ¾ ÑÐµÑÑÐ¾Ð½ÐµÑ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071942"/>
            <a:ext cx="314324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821359" y="3571876"/>
            <a:ext cx="3322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Херсонес Таврійський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4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4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4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 найдивовижніших природних об’єктів нашої країни.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ÐÐ°ÑÑÐ¸Ð½ÐºÐ¸ Ð¿Ð¾ Ð·Ð°Ð¿ÑÐ¾ÑÑ ÑÐ¾ÑÐ¾ - ÐÐ°Ð¿Ð¾Ð²ÑÐ´Ð½Ð¸Ðº Â«ÐÑÐºÐ°Ð½ÑÑ â ÐÐ¾Ð²Ð°Â»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2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407193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Ð¼Ð°ÑÐ¼ÑÑÐ¾Ð²Ð° Ð¿ÐµÑÐµÑÐ° ÑÐ¾ÑÐ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0"/>
            <a:ext cx="31432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6190"/>
            <a:ext cx="428624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Ð°ÑÑÐ¸Ð½ÐºÐ¸ Ð¿Ð¾ Ð·Ð°Ð¿ÑÐ¾ÑÑ Ð¾Ð·ÐµÑÐ¾ ÑÐ¸Ð½ÐµÐ²Ð¸Ñ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0"/>
            <a:ext cx="2928958" cy="24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Національний природний парк «Подільські </a:t>
            </a:r>
            <a:r>
              <a:rPr lang="uk-UA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Товтри</a:t>
            </a:r>
            <a:r>
              <a:rPr lang="uk-UA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- ÐÐ°ÑÑÐ¾Ð½Ð°Ð»ÑÐ½Ð¸Ð¹ Ð¿ÑÐ¸ÑÐ¾Ð´Ð½Ð¸Ð¹ Ð¿Ð°ÑÐº Â«ÐÐ¾Ð´ÑÐ»ÑÑÑÐºÑ Ð¢Ð¾Ð²ÑÑÐ¸Â»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2861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- ÐÐ°ÑÑÐ¾Ð½Ð°Ð»ÑÐ½Ð¸Ð¹ Ð¿ÑÐ¸ÑÐ¾Ð´Ð½Ð¸Ð¹ Ð¿Ð°ÑÐº Â«ÐÐ¾Ð´ÑÐ»ÑÑÑÐºÑ Ð¢Ð¾Ð²ÑÑÐ¸Â»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71612"/>
            <a:ext cx="3071802" cy="234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71942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Заповідник «</a:t>
            </a:r>
            <a:r>
              <a:rPr kumimoji="0" lang="uk-UA" sz="48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Асканія</a:t>
            </a: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Нова»</a:t>
            </a:r>
            <a:endParaRPr kumimoji="0" lang="uk-UA" sz="6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ÑÐ¾ÑÐ¾ - ÐÐ°Ð¿Ð¾Ð²ÑÐ´Ð½Ð¸Ðº Â«ÐÑÐºÐ°Ð½ÑÑ â ÐÐ¾Ð²Ð°Â»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3261373" cy="284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ÑÐ¾ÑÐ¾ - ÐÐ°Ð¿Ð¾Ð²ÑÐ´Ð½Ð¸Ðº Â«ÐÑÐºÐ°Ð½ÑÑ â ÐÐ¾Ð²Ð°Â»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ÑÐ¾ÑÐ¾ - ÐÐ°Ð¿Ð¾Ð²ÑÐ´Ð½Ð¸Ðº Â«ÐÑÐºÐ°Ð½ÑÑ â ÐÐ¾Ð²Ð°Â»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785794"/>
            <a:ext cx="2842510" cy="28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ÑÐ¾ÑÐ¾ - ÐÐ°Ð¿Ð¾Ð²ÑÐ´Ð½Ð¸Ðº Â«ÐÑÐºÐ°Ð½ÑÑ â ÐÐ¾Ð²Ð°Â»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785794"/>
            <a:ext cx="3143240" cy="280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Дністровський каньйон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ÐÐ°ÑÑÐ¸Ð½ÐºÐ¸ Ð¿Ð¾ Ð·Ð°Ð¿ÑÐ¾ÑÑ ÑÐ¾ÑÐ¾ - ÐÐ½ÑÑÑÑÐ¾Ð²ÑÑÐºÐ¸Ð¹ ÐºÐ°Ð½ÑÐ¹Ð¾Ð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321467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857232"/>
            <a:ext cx="4786314" cy="25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Ð°ÑÑÐ¸Ð½ÐºÐ¸ Ð¿Ð¾ Ð·Ð°Ð¿ÑÐ¾ÑÑ ÑÐ¾ÑÐ¾ - ÐÐ½ÑÑÑÑÐ¾Ð²ÑÑÐºÐ¸Ð¹ ÐºÐ°Ð½ÑÐ¹Ð¾Ð½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43576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Ð°ÑÑÐ¸Ð½ÐºÐ¸ Ð¿Ð¾ Ð·Ð°Ð¿ÑÐ¾ÑÑ ÑÐ¾ÑÐ¾ - ÐÐ½ÑÑÑÑÐ¾Ð²ÑÑÐºÐ¸Ð¹ ÐºÐ°Ð½ÑÐ¹Ð¾Ð½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429000"/>
            <a:ext cx="28575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ÐÐ°ÑÑÐ¸Ð½ÐºÐ¸ Ð¿Ð¾ Ð·Ð°Ð¿ÑÐ¾ÑÑ ÑÐ¾ÑÐ¾ - ÐÐ½ÑÑÑÑÐ¾Ð²ÑÑÐºÐ¸Ð¹ ÐºÐ°Ð½ÑÐ¹Ð¾Ð½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429000"/>
            <a:ext cx="30718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Гранітно</a:t>
            </a:r>
            <a:r>
              <a:rPr lang="uk-UA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степове Побужжя</a:t>
            </a:r>
            <a:endParaRPr kumimoji="0" lang="uk-UA" sz="6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85723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ÑÐ¾ÑÐ¾- ÐÑÐ°Ð½ÑÑÐ½Ð¾ â ÑÑÐµÐ¿Ð¾Ð²Ðµ ÐÐ¾Ð±ÑÐ¶Ð¶Ñ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857232"/>
            <a:ext cx="3143240" cy="26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ÑÐ¾ÑÐ¾- ÐÑÐ°Ð½ÑÑÐ½Ð¾ â ÑÑÐµÐ¿Ð¾Ð²Ðµ ÐÐ¾Ð±ÑÐ¶Ð¶Ñ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32"/>
            <a:ext cx="33575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9"/>
            <a:ext cx="4500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500439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Мармурова печера</a:t>
            </a:r>
            <a:endParaRPr kumimoji="0" lang="uk-UA" sz="6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¼Ð°ÑÐ¼ÑÑÐ¾Ð²Ð° Ð¿ÐµÑÐµÑÐ° ÑÐ¾ÑÐ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0003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071546"/>
            <a:ext cx="3071802" cy="239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8577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071546"/>
            <a:ext cx="3071834" cy="238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Девіз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уроку :</a:t>
            </a:r>
            <a:b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Гляньте, яка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чарівна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казкова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царівна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Гори,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гаї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голубі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небеса –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Глибинна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бентежна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велична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краса!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Озеро Світязь</a:t>
            </a:r>
            <a:endParaRPr kumimoji="0" lang="uk-UA" sz="6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¾Ð·ÐµÑÐ¾ ÑÐ²ÑÑÑÐ·Ñ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28574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071810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429132"/>
            <a:ext cx="364330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Озеро Синевир </a:t>
            </a:r>
            <a:endParaRPr kumimoji="0" lang="uk-UA" sz="6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ÐÐ°ÑÑÐ¸Ð½ÐºÐ¸ Ð¿Ð¾ Ð·Ð°Ð¿ÑÐ¾ÑÑ Ð¾Ð·ÐµÑÐ¾ ÑÐ¸Ð½ÐµÐ²Ð¸Ñ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¾Ð·ÐµÑÐ¾ ÑÐ¸Ð½ÐµÐ²Ð¸Ñ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45005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Ð¾Ð·ÐµÑÐ¾ ÑÐ¸Ð½ÐµÐ²Ð¸Ñ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357694"/>
            <a:ext cx="4643438" cy="26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89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89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ремесла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2786058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Дидактична </a:t>
            </a:r>
            <a:r>
              <a:rPr kumimoji="0" lang="ru-RU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kumimoji="0" lang="ru-RU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Четвертий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зайвий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игры апрель\виховна робота\Народознавство\27657838_1017985271673083_68549720262154061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306" y="-1"/>
            <a:ext cx="938021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игры апрель\виховна робота\Народознавство\27750577_1017985211673089_712909247424745028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я\Desktop\игры апрель\виховна робота\Народознавство\27971849_1017985201673090_311314443527393656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306" y="0"/>
            <a:ext cx="92373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игры апрель\виховна робота\Народознавство\27751520_1017985195006424_527732823815464073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най-най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786182" cy="24755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285860"/>
            <a:ext cx="3857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вершина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Говерла.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2061 м</a:t>
            </a:r>
          </a:p>
        </p:txBody>
      </p:sp>
      <p:pic>
        <p:nvPicPr>
          <p:cNvPr id="9" name="Рисунок 8" descr="ÐÐ°ÑÑÐ¸Ð½ÐºÐ¸ Ð¿Ð¾ Ð·Ð°Ð¿ÑÐ¾ÑÑ Ð´ÐµÑÐµÐ²Ð¾ Ð¼Ð¾Ð´ÑÐ¸Ð½Ð° 54 Ð¼ ÑÐ¾ÑÐ¾"/>
          <p:cNvPicPr/>
          <p:nvPr/>
        </p:nvPicPr>
        <p:blipFill>
          <a:blip r:embed="rId4"/>
          <a:srcRect l="4401" t="21726" r="46762" b="7990"/>
          <a:stretch>
            <a:fillRect/>
          </a:stretch>
        </p:blipFill>
        <p:spPr bwMode="auto">
          <a:xfrm>
            <a:off x="3786182" y="3429000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86050" y="6150114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Найвище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дерево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 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модрина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висотою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54 м. , росте в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м.Рахів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5"/>
          <a:srcRect l="3835" t="13839" r="52145" b="12500"/>
          <a:stretch>
            <a:fillRect/>
          </a:stretch>
        </p:blipFill>
        <p:spPr bwMode="auto">
          <a:xfrm>
            <a:off x="6715140" y="1857364"/>
            <a:ext cx="24288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6715140" y="1214422"/>
            <a:ext cx="2428860" cy="70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Дуб – патріарх,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1300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най-най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 descr="ÐÐ°ÑÑÐ¸Ð½ÐºÐ¸ Ð¿Ð¾ Ð·Ð°Ð¿ÑÐ¾ÑÑ Ð·Ð²ÑÑ Ð·ÑÐ±Ñ Ð²Ð°Ð³Ð¾Ñ 1000 ÐºÐ³ ÑÐ¾ÑÐ¾"/>
          <p:cNvPicPr/>
          <p:nvPr/>
        </p:nvPicPr>
        <p:blipFill>
          <a:blip r:embed="rId3"/>
          <a:srcRect l="2753" t="20527" r="2515" b="29916"/>
          <a:stretch>
            <a:fillRect/>
          </a:stretch>
        </p:blipFill>
        <p:spPr bwMode="auto">
          <a:xfrm>
            <a:off x="0" y="1500174"/>
            <a:ext cx="914400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9286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звір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зубр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ÐÐ°ÑÑÐ¸Ð½ÐºÐ¸ Ð¿Ð¾ Ð·Ð°Ð¿ÑÐ¾ÑÑ Ð¶ÑÑÐ°Ð²ÐµÐ»Ñ ÑÑÑÐ¸Ð¹ ÑÐ¾ÑÐ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4714876" cy="21431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357958"/>
            <a:ext cx="4539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Найвищий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птах -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журавель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сірий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Рисунок 10" descr="ÐÐ°ÑÑÐ¸Ð½ÐºÐ¸ Ð¿Ð¾ Ð·Ð°Ð¿ÑÐ¾ÑÑ Ð¾Ð·ÐµÑÐ¾ ÑÐ²ÑÑÑÐ·Ñ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14818"/>
            <a:ext cx="44291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929190" y="6488668"/>
            <a:ext cx="4214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озеро  -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Світязь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ÐÐ°ÑÑÐ¸Ð½ÐºÐ¸ Ð¿Ð¾ Ð·Ð°Ð¿ÑÐ¾ÑÑ ÐºÐ°ÑÑÐ¸Ð½ÐºÐ° Ð¼Ð¾Ð»Ð¾Ð´ÑÑ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85852" y="4071942"/>
            <a:ext cx="3571900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справжн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  українці!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3"/>
            <a:ext cx="8786874" cy="720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lvl="0" algn="ctr"/>
            <a:r>
              <a:rPr lang="uk-UA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«Сучасна Україна»</a:t>
            </a:r>
          </a:p>
          <a:p>
            <a:pPr lvl="0" algn="ctr"/>
            <a:endParaRPr lang="uk-U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1. Україна – європейська держава. </a:t>
            </a:r>
          </a:p>
          <a:p>
            <a:pPr marL="742950" indent="-74295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2. 7 чудес України. Кращі архітектурні пам’ятки</a:t>
            </a:r>
          </a:p>
          <a:p>
            <a:pPr marL="742950" indent="-74295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України.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3. Сім найдивовижніших природних об’єктів нашої країни.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4. Українські ремесла.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5. Що в Україні най-най?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 Люби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знай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357298"/>
            <a:ext cx="8715436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0"/>
            <a:ext cx="7534300" cy="787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Сусіди України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3" descr="ÐÐ°ÑÑÐ¸Ð½ÐºÐ¸ Ð¿Ð¾ Ð·Ð°Ð¿ÑÐ¾ÑÑ ÐºÐ°ÑÑÐ° ÑÐºÑÐ°Ð¸Ð½Ñ Ð¸ ÑÐ¾ÑÐµÐ´ÐµÐ¹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757242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ºÐ°ÑÑÐ¸Ð½ÐºÐ° ÑÐ»Ð¾Ð²Ð°ÑÑÐ¸Ð½Ð° Ð½Ð°ÑÑÐ¾Ð½Ð°Ð»ÑÐ½Ð¸Ð¹ ÐºÐ¾ÑÑÑÐ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571744"/>
            <a:ext cx="1285884" cy="1692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ÐÐ°ÑÑÐ¸Ð½ÐºÐ¸ Ð¿Ð¾ Ð·Ð°Ð¿ÑÐ¾ÑÑ ÐºÐ°ÑÑÐ¸Ð½ÐºÐ° ÑÐ»Ð¾Ð²Ð°ÑÑÐ¸Ð½Ð° Ð½Ð°ÑÑÐ¾Ð½Ð°Ð»ÑÐ½Ð¸Ð¹ ÐºÐ¾ÑÑÑÐ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142984"/>
            <a:ext cx="2000264" cy="1372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14290"/>
            <a:ext cx="1285884" cy="1861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ÐÐ°ÑÑÐ¸Ð½ÐºÐ¸ Ð¿Ð¾ Ð·Ð°Ð¿ÑÐ¾ÑÑ ÐºÐ°ÑÑÐ¸Ð½ÐºÐ° Ð±ÑÐ»Ð¾ÑÑÑÑÐºÐ¸Ð¹ Ð½Ð°ÑÑÐ¾Ð½Ð°Ð»ÑÐ½Ð¸Ð¹ ÐºÐ¾ÑÑÑÐ¼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642918"/>
            <a:ext cx="1357322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ÐÐ°ÑÑÐ¸Ð½ÐºÐ¸ Ð¿Ð¾ Ð·Ð°Ð¿ÑÐ¾ÑÑ ÐºÐ°ÑÑÐ¸Ð½ÐºÐ° ÑÐ»Ð¾Ð²Ð°ÑÐºÐ¸Ð¹ ÐºÐ¾ÑÑÑÐ¼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2143116"/>
            <a:ext cx="1285884" cy="165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ÐÐ°ÑÑÐ¸Ð½ÐºÐ¸ Ð¿Ð¾ Ð·Ð°Ð¿ÑÐ¾ÑÑ ÐºÐ°ÑÑÐ¸Ð½ÐºÐ° ÑÐ³Ð¾ÑÑÑÐºÐ¸Ð¹ Ð½Ð°ÑÑÐ¾Ð½Ð°Ð»ÑÐ½Ð¸Ð¹ ÐºÐ¾ÑÑÑÐ¼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4286256"/>
            <a:ext cx="1399491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ÐÐ°ÑÑÐ¸Ð½ÐºÐ¸ Ð¿Ð¾ Ð·Ð°Ð¿ÑÐ¾ÑÑ Ð½Ð°ÑÑÐ¾Ð½Ð°Ð»ÑÐ½Ñ ÐºÐ¾ÑÑÑÐ¼Ð¸ Ð¼Ð¾Ð»Ð´Ð¾Ð²Ð¸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4143380"/>
            <a:ext cx="1357322" cy="1643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ÐÐ°ÑÑÐ¸Ð½ÐºÐ¸ Ð¿Ð¾ Ð·Ð°Ð¿ÑÐ¾ÑÑ Ð½Ð°ÑÐ¸Ð¾Ð½Ð°Ð»ÑÐ½ÑÐ¹ ÑÑÐ¼ÑÐ½ÑÐºÐ¸Ð¹ ÐºÐ¾ÑÑÑÐ¼ ÑÐ¾ÑÐ¾"/>
          <p:cNvPicPr/>
          <p:nvPr/>
        </p:nvPicPr>
        <p:blipFill>
          <a:blip r:embed="rId11" cstate="print"/>
          <a:srcRect b="7442"/>
          <a:stretch>
            <a:fillRect/>
          </a:stretch>
        </p:blipFill>
        <p:spPr bwMode="auto">
          <a:xfrm>
            <a:off x="3571868" y="5357826"/>
            <a:ext cx="1071570" cy="1357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Перша в Європі карта з надписом «Україна» з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явилась у 1648р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¿ÐµÑÑÐ° ÐºÐ°ÑÑÐ° Ð· Ð½Ð°Ð¿Ð¸ÑÐ¾Ð¼ ÑÐºÑÐ°ÑÐ½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0"/>
            <a:ext cx="7829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Київ – столиця України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ÐÐ°ÑÑÐ¸Ð½ÐºÐ¸ Ð¿Ð¾ Ð·Ð°Ð¿ÑÐ¾ÑÑ ÑÐ¾ÑÐ¾ ÐºÐ¸Ðµ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Полтава - столиця Малоросії - центральній провінції України часів Російської імперії.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ÐÐ°ÑÑÐ¸Ð½ÐºÐ¸ Ð¿Ð¾ Ð·Ð°Ð¿ÑÐ¾ÑÑ Ð¼Ð°ÑÐ¸Ð¸Ð½ÑÐºÐ¸Ð¹ Ð´Ð²Ð¾ÑÐµÑ Ð²Ð½ÑÑÑ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64" y="-386843"/>
            <a:ext cx="9158264" cy="72448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Маріїнський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палац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64702" y="5878803"/>
            <a:ext cx="1928794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Кравчук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Леонід Макарович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54300" y="5965038"/>
            <a:ext cx="1928794" cy="6524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Кучма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Леонід Данилович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7068" y="4141981"/>
            <a:ext cx="1516384" cy="10042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Зеленський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Олександрович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7779" y="5142348"/>
            <a:ext cx="1362393" cy="6524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Янукович </a:t>
            </a:r>
          </a:p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Віктор </a:t>
            </a:r>
          </a:p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Федорович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2969" y="4940800"/>
            <a:ext cx="1962528" cy="700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Порошенко </a:t>
            </a:r>
          </a:p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Петро </a:t>
            </a:r>
          </a:p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Олексійович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ÐÐ°ÑÑÐ¸Ð½ÐºÐ¸ Ð¿Ð¾ Ð·Ð°Ð¿ÑÐ¾ÑÑ Ð¿Ð¾ÑÑÑÐµÑ ÐºÑÑÐ¼Ð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8534" y="4197990"/>
            <a:ext cx="1516384" cy="1842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ÐÐ°ÑÑÐ¸Ð½ÐºÐ¸ Ð¿Ð¾ Ð·Ð°Ð¿ÑÐ¾ÑÑ Ð¿ÑÐµÐ·Ð¸Ð´ÐµÐ½ÑÐ¸ ÑÐºÑÐ°ÑÐ½Ð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534" y="3294849"/>
            <a:ext cx="1357315" cy="1714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ÐÐ¾ÑÐ¾Ð¶ÐµÐµ Ð¸Ð·Ð¾Ð±ÑÐ°Ð¶ÐµÐ½Ð¸Ð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8818" y="3500427"/>
            <a:ext cx="1516384" cy="1424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ÐÐ¾ÑÐ¾Ð¶ÐµÐµ Ð¸Ð·Ð¾Ð±ÑÐ°Ð¶ÐµÐ½Ð¸Ð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5597" y="3786182"/>
            <a:ext cx="1270283" cy="1319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ÐÐ°ÑÑÐ¸Ð½ÐºÐ¸ Ð¿Ð¾ Ð·Ð°Ð¿ÑÐ¾ÑÑ Ð¿Ð¾ÑÑÑÐµÑ ÐºÑÐ°Ð²ÑÑÐº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030" y="4319226"/>
            <a:ext cx="1097262" cy="1714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Зеленський і віце-президент Єврокомісії зустрілися в Києві 18 листопада |  РБК-Україна">
            <a:extLst>
              <a:ext uri="{FF2B5EF4-FFF2-40B4-BE49-F238E27FC236}">
                <a16:creationId xmlns:a16="http://schemas.microsoft.com/office/drawing/2014/main" id="{A97145ED-4BDD-427D-B1A8-0579EF769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r="9544"/>
          <a:stretch/>
        </p:blipFill>
        <p:spPr bwMode="auto">
          <a:xfrm>
            <a:off x="3728546" y="2231140"/>
            <a:ext cx="2080272" cy="18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FA901B-D678-427E-9A00-EDC22F0CBF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6663" y="4762988"/>
            <a:ext cx="1488484" cy="105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Офіційні символи Президента України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ºÐ¾Ð»Ð°Ñ Ð¿ÑÐµÐ·Ð¸Ð´ÐµÐ½ÑÐ° ÑÐºÑÐ°ÑÐ½Ð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4364371" cy="370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883267">
            <a:off x="307356" y="1032300"/>
            <a:ext cx="2143140" cy="157163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Колар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Президента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614048">
            <a:off x="307930" y="4642599"/>
            <a:ext cx="2159253" cy="17693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Печатка Президента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20200306">
            <a:off x="6777308" y="1360203"/>
            <a:ext cx="2143108" cy="157163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Штандарт Президента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633106">
            <a:off x="6760125" y="4475039"/>
            <a:ext cx="2143108" cy="157163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Булава Президента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493</Words>
  <Application>Microsoft Office PowerPoint</Application>
  <PresentationFormat>Екран (4:3)</PresentationFormat>
  <Paragraphs>124</Paragraphs>
  <Slides>39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  <vt:variant>
        <vt:lpstr>Довільні покази</vt:lpstr>
      </vt:variant>
      <vt:variant>
        <vt:i4>1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Полтава - столиця Малоросії - центральній провінції України часів Російської імперії.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Полтава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Презентація PowerPoint</vt:lpstr>
      <vt:lpstr>Презентація PowerPoint</vt:lpstr>
      <vt:lpstr>Презентація PowerPoint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Полтава - столиця Малоросії - центральній провінції України часів Російської імперії.</vt:lpstr>
      <vt:lpstr>Народні ремесла </vt:lpstr>
      <vt:lpstr>Презентація PowerPoint</vt:lpstr>
      <vt:lpstr>Презентація PowerPoint</vt:lpstr>
      <vt:lpstr>Презентація PowerPoint</vt:lpstr>
      <vt:lpstr>Презентація PowerPoint</vt:lpstr>
      <vt:lpstr>«Що в Україні най-най?» </vt:lpstr>
      <vt:lpstr>«Що в Україні най-най?» </vt:lpstr>
      <vt:lpstr>Презентація PowerPoint</vt:lpstr>
      <vt:lpstr>Произвольный показ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Батьківщина – Україна – європейська держава.</dc:title>
  <dc:creator>Юля</dc:creator>
  <cp:lastModifiedBy>LENOVO</cp:lastModifiedBy>
  <cp:revision>212</cp:revision>
  <dcterms:created xsi:type="dcterms:W3CDTF">2018-05-29T06:38:26Z</dcterms:created>
  <dcterms:modified xsi:type="dcterms:W3CDTF">2023-11-10T10:25:32Z</dcterms:modified>
</cp:coreProperties>
</file>