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334" r:id="rId3"/>
    <p:sldId id="336" r:id="rId4"/>
    <p:sldId id="339" r:id="rId5"/>
    <p:sldId id="343" r:id="rId6"/>
    <p:sldId id="340" r:id="rId7"/>
    <p:sldId id="341" r:id="rId8"/>
    <p:sldId id="356" r:id="rId9"/>
    <p:sldId id="358" r:id="rId10"/>
    <p:sldId id="357" r:id="rId11"/>
    <p:sldId id="349" r:id="rId12"/>
    <p:sldId id="355" r:id="rId13"/>
    <p:sldId id="333" r:id="rId14"/>
    <p:sldId id="289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36CF0-4B50-40E6-A9B5-4A643AAF1B22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96594EB9-C1C4-409F-9AA4-3651280CF138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uk-UA" sz="3600" noProof="0" dirty="0"/>
            <a:t>Що таке об’єкт?</a:t>
          </a:r>
        </a:p>
      </dgm:t>
    </dgm:pt>
    <dgm:pt modelId="{8FA541F7-B670-4377-B8E8-92D11B669005}" type="parTrans" cxnId="{4BC6E97F-6080-42AD-9C07-12349A172955}">
      <dgm:prSet/>
      <dgm:spPr/>
      <dgm:t>
        <a:bodyPr/>
        <a:lstStyle/>
        <a:p>
          <a:endParaRPr lang="ru-RU"/>
        </a:p>
      </dgm:t>
    </dgm:pt>
    <dgm:pt modelId="{1B835531-D1FF-48A4-9447-B45AA09716B6}" type="sibTrans" cxnId="{4BC6E97F-6080-42AD-9C07-12349A172955}">
      <dgm:prSet/>
      <dgm:spPr/>
      <dgm:t>
        <a:bodyPr/>
        <a:lstStyle/>
        <a:p>
          <a:endParaRPr lang="ru-RU"/>
        </a:p>
      </dgm:t>
    </dgm:pt>
    <dgm:pt modelId="{E5C8915D-ACCA-437A-A855-91293EFA7AB6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uk-UA" sz="3600" noProof="0" dirty="0"/>
            <a:t>Які дії можна виконувати з об'єктами? </a:t>
          </a:r>
          <a:endParaRPr lang="ru-RU" sz="3600" dirty="0"/>
        </a:p>
      </dgm:t>
    </dgm:pt>
    <dgm:pt modelId="{10A633B3-CF8B-46A2-A0D0-2B226429D9D0}" type="parTrans" cxnId="{5AF4ED7D-46F9-4BF5-9DE6-1CD9C62D30AE}">
      <dgm:prSet/>
      <dgm:spPr/>
      <dgm:t>
        <a:bodyPr/>
        <a:lstStyle/>
        <a:p>
          <a:endParaRPr lang="uk-UA"/>
        </a:p>
      </dgm:t>
    </dgm:pt>
    <dgm:pt modelId="{B7EDF66D-E2B6-4D98-9CAD-EE4277B5E689}" type="sibTrans" cxnId="{5AF4ED7D-46F9-4BF5-9DE6-1CD9C62D30AE}">
      <dgm:prSet/>
      <dgm:spPr/>
      <dgm:t>
        <a:bodyPr/>
        <a:lstStyle/>
        <a:p>
          <a:endParaRPr lang="uk-UA"/>
        </a:p>
      </dgm:t>
    </dgm:pt>
    <dgm:pt modelId="{D69205C6-529C-46B4-9C7D-53046FDC98AC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uk-UA" sz="3600" dirty="0"/>
            <a:t>Як створити з різних об’єктів різні фігури?</a:t>
          </a:r>
          <a:endParaRPr lang="ru-RU" sz="3600" dirty="0"/>
        </a:p>
      </dgm:t>
    </dgm:pt>
    <dgm:pt modelId="{D984BDFC-E1DE-4893-A8FF-D11087F99545}" type="parTrans" cxnId="{61ED19C4-D733-4EA5-8F42-589E318E9B64}">
      <dgm:prSet/>
      <dgm:spPr/>
      <dgm:t>
        <a:bodyPr/>
        <a:lstStyle/>
        <a:p>
          <a:endParaRPr lang="uk-UA"/>
        </a:p>
      </dgm:t>
    </dgm:pt>
    <dgm:pt modelId="{8FFC1A00-D079-4062-97E1-4BFFB072E5EC}" type="sibTrans" cxnId="{61ED19C4-D733-4EA5-8F42-589E318E9B64}">
      <dgm:prSet/>
      <dgm:spPr/>
      <dgm:t>
        <a:bodyPr/>
        <a:lstStyle/>
        <a:p>
          <a:endParaRPr lang="uk-UA"/>
        </a:p>
      </dgm:t>
    </dgm:pt>
    <dgm:pt modelId="{916B213C-978A-49BB-8E24-BD19AB47B3DA}" type="pres">
      <dgm:prSet presAssocID="{25536CF0-4B50-40E6-A9B5-4A643AAF1B22}" presName="CompostProcess" presStyleCnt="0">
        <dgm:presLayoutVars>
          <dgm:dir/>
          <dgm:resizeHandles val="exact"/>
        </dgm:presLayoutVars>
      </dgm:prSet>
      <dgm:spPr/>
    </dgm:pt>
    <dgm:pt modelId="{749DBDB6-6C39-4A66-921F-2C394F0DFDA5}" type="pres">
      <dgm:prSet presAssocID="{25536CF0-4B50-40E6-A9B5-4A643AAF1B22}" presName="arrow" presStyleLbl="bgShp" presStyleIdx="0" presStyleCnt="1" custScaleX="117407" custLinFactNeighborX="248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noFill/>
        </a:ln>
      </dgm:spPr>
    </dgm:pt>
    <dgm:pt modelId="{2F1C342A-2EBF-4C94-A1B2-716ADDCE58E6}" type="pres">
      <dgm:prSet presAssocID="{25536CF0-4B50-40E6-A9B5-4A643AAF1B22}" presName="linearProcess" presStyleCnt="0"/>
      <dgm:spPr/>
    </dgm:pt>
    <dgm:pt modelId="{45DF74EB-0B11-489D-8D84-6579490C538C}" type="pres">
      <dgm:prSet presAssocID="{96594EB9-C1C4-409F-9AA4-3651280CF138}" presName="textNode" presStyleLbl="node1" presStyleIdx="0" presStyleCnt="3" custScaleX="169548" custScaleY="117908" custLinFactNeighborX="15910">
        <dgm:presLayoutVars>
          <dgm:bulletEnabled val="1"/>
        </dgm:presLayoutVars>
      </dgm:prSet>
      <dgm:spPr/>
    </dgm:pt>
    <dgm:pt modelId="{25062FC6-F2D8-4D4F-AE79-4A42B88EB885}" type="pres">
      <dgm:prSet presAssocID="{1B835531-D1FF-48A4-9447-B45AA09716B6}" presName="sibTrans" presStyleCnt="0"/>
      <dgm:spPr/>
    </dgm:pt>
    <dgm:pt modelId="{45DB3DAB-FE30-483A-8DA6-B4EC0808CF03}" type="pres">
      <dgm:prSet presAssocID="{E5C8915D-ACCA-437A-A855-91293EFA7AB6}" presName="textNode" presStyleLbl="node1" presStyleIdx="1" presStyleCnt="3" custScaleX="175394" custScaleY="117908" custLinFactNeighborX="-18434">
        <dgm:presLayoutVars>
          <dgm:bulletEnabled val="1"/>
        </dgm:presLayoutVars>
      </dgm:prSet>
      <dgm:spPr/>
    </dgm:pt>
    <dgm:pt modelId="{126E12AD-81D7-4E0D-A9C0-145A329CEC01}" type="pres">
      <dgm:prSet presAssocID="{B7EDF66D-E2B6-4D98-9CAD-EE4277B5E689}" presName="sibTrans" presStyleCnt="0"/>
      <dgm:spPr/>
    </dgm:pt>
    <dgm:pt modelId="{9FAD3298-C12F-4A08-A761-7217DD522782}" type="pres">
      <dgm:prSet presAssocID="{D69205C6-529C-46B4-9C7D-53046FDC98AC}" presName="textNode" presStyleLbl="node1" presStyleIdx="2" presStyleCnt="3" custScaleX="154417" custScaleY="119038" custLinFactNeighborX="-57263" custLinFactNeighborY="-995">
        <dgm:presLayoutVars>
          <dgm:bulletEnabled val="1"/>
        </dgm:presLayoutVars>
      </dgm:prSet>
      <dgm:spPr/>
    </dgm:pt>
  </dgm:ptLst>
  <dgm:cxnLst>
    <dgm:cxn modelId="{FB418B1F-4300-4819-B1B6-EA20E4C5A571}" type="presOf" srcId="{96594EB9-C1C4-409F-9AA4-3651280CF138}" destId="{45DF74EB-0B11-489D-8D84-6579490C538C}" srcOrd="0" destOrd="0" presId="urn:microsoft.com/office/officeart/2005/8/layout/hProcess9"/>
    <dgm:cxn modelId="{D0D23647-AF88-4199-B30E-C24E6716C99E}" type="presOf" srcId="{D69205C6-529C-46B4-9C7D-53046FDC98AC}" destId="{9FAD3298-C12F-4A08-A761-7217DD522782}" srcOrd="0" destOrd="0" presId="urn:microsoft.com/office/officeart/2005/8/layout/hProcess9"/>
    <dgm:cxn modelId="{76793355-3BC1-4A8E-934A-EC89D9740CD6}" type="presOf" srcId="{E5C8915D-ACCA-437A-A855-91293EFA7AB6}" destId="{45DB3DAB-FE30-483A-8DA6-B4EC0808CF03}" srcOrd="0" destOrd="0" presId="urn:microsoft.com/office/officeart/2005/8/layout/hProcess9"/>
    <dgm:cxn modelId="{5AF4ED7D-46F9-4BF5-9DE6-1CD9C62D30AE}" srcId="{25536CF0-4B50-40E6-A9B5-4A643AAF1B22}" destId="{E5C8915D-ACCA-437A-A855-91293EFA7AB6}" srcOrd="1" destOrd="0" parTransId="{10A633B3-CF8B-46A2-A0D0-2B226429D9D0}" sibTransId="{B7EDF66D-E2B6-4D98-9CAD-EE4277B5E689}"/>
    <dgm:cxn modelId="{4BC6E97F-6080-42AD-9C07-12349A172955}" srcId="{25536CF0-4B50-40E6-A9B5-4A643AAF1B22}" destId="{96594EB9-C1C4-409F-9AA4-3651280CF138}" srcOrd="0" destOrd="0" parTransId="{8FA541F7-B670-4377-B8E8-92D11B669005}" sibTransId="{1B835531-D1FF-48A4-9447-B45AA09716B6}"/>
    <dgm:cxn modelId="{5471E8BF-8627-455D-8EC6-668DA609149A}" type="presOf" srcId="{25536CF0-4B50-40E6-A9B5-4A643AAF1B22}" destId="{916B213C-978A-49BB-8E24-BD19AB47B3DA}" srcOrd="0" destOrd="0" presId="urn:microsoft.com/office/officeart/2005/8/layout/hProcess9"/>
    <dgm:cxn modelId="{61ED19C4-D733-4EA5-8F42-589E318E9B64}" srcId="{25536CF0-4B50-40E6-A9B5-4A643AAF1B22}" destId="{D69205C6-529C-46B4-9C7D-53046FDC98AC}" srcOrd="2" destOrd="0" parTransId="{D984BDFC-E1DE-4893-A8FF-D11087F99545}" sibTransId="{8FFC1A00-D079-4062-97E1-4BFFB072E5EC}"/>
    <dgm:cxn modelId="{020A5CCB-41E8-4F73-A91C-1B82E67A1294}" type="presParOf" srcId="{916B213C-978A-49BB-8E24-BD19AB47B3DA}" destId="{749DBDB6-6C39-4A66-921F-2C394F0DFDA5}" srcOrd="0" destOrd="0" presId="urn:microsoft.com/office/officeart/2005/8/layout/hProcess9"/>
    <dgm:cxn modelId="{B360C3E0-9340-45D8-B05B-4233DC230BF4}" type="presParOf" srcId="{916B213C-978A-49BB-8E24-BD19AB47B3DA}" destId="{2F1C342A-2EBF-4C94-A1B2-716ADDCE58E6}" srcOrd="1" destOrd="0" presId="urn:microsoft.com/office/officeart/2005/8/layout/hProcess9"/>
    <dgm:cxn modelId="{CC30F60E-2F09-4748-8F75-2CCCBA952FF1}" type="presParOf" srcId="{2F1C342A-2EBF-4C94-A1B2-716ADDCE58E6}" destId="{45DF74EB-0B11-489D-8D84-6579490C538C}" srcOrd="0" destOrd="0" presId="urn:microsoft.com/office/officeart/2005/8/layout/hProcess9"/>
    <dgm:cxn modelId="{AA5CACCC-F8F6-49E5-8EB7-C4AF0BD5E20D}" type="presParOf" srcId="{2F1C342A-2EBF-4C94-A1B2-716ADDCE58E6}" destId="{25062FC6-F2D8-4D4F-AE79-4A42B88EB885}" srcOrd="1" destOrd="0" presId="urn:microsoft.com/office/officeart/2005/8/layout/hProcess9"/>
    <dgm:cxn modelId="{3C3EF400-ADEE-4D9E-9EF6-108A9A378DFA}" type="presParOf" srcId="{2F1C342A-2EBF-4C94-A1B2-716ADDCE58E6}" destId="{45DB3DAB-FE30-483A-8DA6-B4EC0808CF03}" srcOrd="2" destOrd="0" presId="urn:microsoft.com/office/officeart/2005/8/layout/hProcess9"/>
    <dgm:cxn modelId="{5EE756FD-905B-4EFA-A3BE-6FE873EA49C5}" type="presParOf" srcId="{2F1C342A-2EBF-4C94-A1B2-716ADDCE58E6}" destId="{126E12AD-81D7-4E0D-A9C0-145A329CEC01}" srcOrd="3" destOrd="0" presId="urn:microsoft.com/office/officeart/2005/8/layout/hProcess9"/>
    <dgm:cxn modelId="{C4494EFC-A146-484F-B0A2-B8269EC3EE02}" type="presParOf" srcId="{2F1C342A-2EBF-4C94-A1B2-716ADDCE58E6}" destId="{9FAD3298-C12F-4A08-A761-7217DD52278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9DBDB6-6C39-4A66-921F-2C394F0DFDA5}">
      <dsp:nvSpPr>
        <dsp:cNvPr id="0" name=""/>
        <dsp:cNvSpPr/>
      </dsp:nvSpPr>
      <dsp:spPr>
        <a:xfrm>
          <a:off x="23186" y="0"/>
          <a:ext cx="11339757" cy="5318760"/>
        </a:xfrm>
        <a:prstGeom prst="rightArrow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F74EB-0B11-489D-8D84-6579490C538C}">
      <dsp:nvSpPr>
        <dsp:cNvPr id="0" name=""/>
        <dsp:cNvSpPr/>
      </dsp:nvSpPr>
      <dsp:spPr>
        <a:xfrm>
          <a:off x="60201" y="1405131"/>
          <a:ext cx="3627418" cy="2508497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noProof="0" dirty="0"/>
            <a:t>Що таке об’єкт?</a:t>
          </a:r>
        </a:p>
      </dsp:txBody>
      <dsp:txXfrm>
        <a:off x="182656" y="1527586"/>
        <a:ext cx="3382508" cy="2263587"/>
      </dsp:txXfrm>
    </dsp:sp>
    <dsp:sp modelId="{45DB3DAB-FE30-483A-8DA6-B4EC0808CF03}">
      <dsp:nvSpPr>
        <dsp:cNvPr id="0" name=""/>
        <dsp:cNvSpPr/>
      </dsp:nvSpPr>
      <dsp:spPr>
        <a:xfrm>
          <a:off x="3905823" y="1405131"/>
          <a:ext cx="3752491" cy="2508497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noProof="0" dirty="0"/>
            <a:t>Які дії можна виконувати з об'єктами? </a:t>
          </a:r>
          <a:endParaRPr lang="ru-RU" sz="3600" kern="1200" dirty="0"/>
        </a:p>
      </dsp:txBody>
      <dsp:txXfrm>
        <a:off x="4028278" y="1527586"/>
        <a:ext cx="3507581" cy="2263587"/>
      </dsp:txXfrm>
    </dsp:sp>
    <dsp:sp modelId="{9FAD3298-C12F-4A08-A761-7217DD522782}">
      <dsp:nvSpPr>
        <dsp:cNvPr id="0" name=""/>
        <dsp:cNvSpPr/>
      </dsp:nvSpPr>
      <dsp:spPr>
        <a:xfrm>
          <a:off x="7861612" y="1371942"/>
          <a:ext cx="3303696" cy="2532538"/>
        </a:xfrm>
        <a:prstGeom prst="roundRect">
          <a:avLst/>
        </a:prstGeom>
        <a:solidFill>
          <a:schemeClr val="accent2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dirty="0"/>
            <a:t>Як створити з різних об’єктів різні фігури?</a:t>
          </a:r>
          <a:endParaRPr lang="ru-RU" sz="3600" kern="1200" dirty="0"/>
        </a:p>
      </dsp:txBody>
      <dsp:txXfrm>
        <a:off x="7985240" y="1495570"/>
        <a:ext cx="3056440" cy="2285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934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17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altLang="uk-UA"/>
          </a:p>
        </p:txBody>
      </p:sp>
      <p:sp>
        <p:nvSpPr>
          <p:cNvPr id="51203" name="Shape 180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196727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17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altLang="uk-UA"/>
          </a:p>
        </p:txBody>
      </p:sp>
      <p:sp>
        <p:nvSpPr>
          <p:cNvPr id="51203" name="Shape 180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97541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679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ий слайд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None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8534400" y="6355080"/>
            <a:ext cx="3048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3864864" y="6355080"/>
            <a:ext cx="46329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1621536" y="6355080"/>
            <a:ext cx="1625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Google Shape;24;p2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952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ий заголовок і текст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2" name="Google Shape;102;p12"/>
          <p:cNvCxnSpPr/>
          <p:nvPr/>
        </p:nvCxnSpPr>
        <p:spPr>
          <a:xfrm>
            <a:off x="609600" y="6353175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3" name="Google Shape;103;p12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" name="Google Shape;104;p12"/>
          <p:cNvCxnSpPr/>
          <p:nvPr/>
        </p:nvCxnSpPr>
        <p:spPr>
          <a:xfrm rot="5400000">
            <a:off x="5814836" y="3201952"/>
            <a:ext cx="585216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Google Shape;33;p3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3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'єкти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5388864" cy="493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2"/>
          </p:nvPr>
        </p:nvSpPr>
        <p:spPr>
          <a:xfrm>
            <a:off x="6176264" y="1216152"/>
            <a:ext cx="5388864" cy="493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None/>
              <a:defRPr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body" idx="2"/>
          </p:nvPr>
        </p:nvSpPr>
        <p:spPr>
          <a:xfrm>
            <a:off x="6197601" y="1295400"/>
            <a:ext cx="5389033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None/>
              <a:defRPr sz="24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None/>
              <a:defRPr sz="2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6" name="Google Shape;56;p6"/>
          <p:cNvSpPr txBox="1">
            <a:spLocks noGrp="1"/>
          </p:cNvSpPr>
          <p:nvPr>
            <p:ph type="body" idx="3"/>
          </p:nvPr>
        </p:nvSpPr>
        <p:spPr>
          <a:xfrm>
            <a:off x="609600" y="2133600"/>
            <a:ext cx="53848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4"/>
          </p:nvPr>
        </p:nvSpPr>
        <p:spPr>
          <a:xfrm>
            <a:off x="6197600" y="2133600"/>
            <a:ext cx="53848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3" name="Google Shape;63;p7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ий слайд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8" name="Google Shape;68;p8"/>
          <p:cNvCxnSpPr/>
          <p:nvPr/>
        </p:nvCxnSpPr>
        <p:spPr>
          <a:xfrm>
            <a:off x="609600" y="6353175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9" name="Google Shape;69;p8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міст із підписом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body" idx="1"/>
          </p:nvPr>
        </p:nvSpPr>
        <p:spPr>
          <a:xfrm>
            <a:off x="8432800" y="1219201"/>
            <a:ext cx="3352800" cy="484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None/>
              <a:defRPr sz="1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None/>
              <a:defRPr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6" name="Google Shape;76;p9"/>
          <p:cNvCxnSpPr/>
          <p:nvPr/>
        </p:nvCxnSpPr>
        <p:spPr>
          <a:xfrm>
            <a:off x="609600" y="6353175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77" name="Google Shape;77;p9"/>
          <p:cNvCxnSpPr/>
          <p:nvPr/>
        </p:nvCxnSpPr>
        <p:spPr>
          <a:xfrm rot="5400000">
            <a:off x="5220033" y="3324225"/>
            <a:ext cx="603504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9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2"/>
          </p:nvPr>
        </p:nvSpPr>
        <p:spPr>
          <a:xfrm>
            <a:off x="406400" y="304800"/>
            <a:ext cx="76200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ображення з підписом" type="picTx">
  <p:cSld name="PICTURE_WITH_CAPTION_TEXT">
    <p:bg>
      <p:bgPr>
        <a:solidFill>
          <a:schemeClr val="dk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0"/>
          <p:cNvSpPr>
            <a:spLocks noGrp="1"/>
          </p:cNvSpPr>
          <p:nvPr>
            <p:ph type="pic" idx="2"/>
          </p:nvPr>
        </p:nvSpPr>
        <p:spPr>
          <a:xfrm>
            <a:off x="609600" y="1905000"/>
            <a:ext cx="10972800" cy="4270248"/>
          </a:xfrm>
          <a:prstGeom prst="rect">
            <a:avLst/>
          </a:prstGeom>
          <a:solidFill>
            <a:srgbClr val="BABABA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48640" marR="0" lvl="1" indent="-28194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22960" marR="0" lvl="2" indent="-23876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97280" marR="0" lvl="3" indent="-23368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45920" marR="0" lvl="5" indent="-18542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190500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11679" marR="0" lvl="7" indent="-182879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4560" marR="0" lvl="8" indent="-18796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86512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912"/>
              <a:buFont typeface="Noto Sans Symbols"/>
              <a:buChar char="●"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7686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60"/>
              <a:buFont typeface="Noto Sans Symbols"/>
              <a:buChar char="●"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68605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630"/>
              <a:buFont typeface="Noto Sans Symbols"/>
              <a:buChar char="◻"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68604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630"/>
              <a:buFont typeface="Noto Sans Symbols"/>
              <a:buChar char="◻"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DEF5F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7" name="Google Shape;87;p10"/>
          <p:cNvCxnSpPr/>
          <p:nvPr/>
        </p:nvCxnSpPr>
        <p:spPr>
          <a:xfrm>
            <a:off x="609600" y="6353175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8" name="Google Shape;88;p10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0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1"/>
          </p:nvPr>
        </p:nvSpPr>
        <p:spPr>
          <a:xfrm rot="5400000">
            <a:off x="3640836" y="-1812036"/>
            <a:ext cx="4910328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None/>
              <a:defRPr sz="3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407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76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9597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48"/>
              <a:buFont typeface="Noto Sans Symbols"/>
              <a:buChar char="●"/>
              <a:defRPr sz="2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5119" algn="l" rtl="0">
              <a:spcBef>
                <a:spcPts val="500"/>
              </a:spcBef>
              <a:spcAft>
                <a:spcPts val="0"/>
              </a:spcAft>
              <a:buClr>
                <a:srgbClr val="BABABA"/>
              </a:buClr>
              <a:buSzPts val="152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8610" algn="l" rtl="0">
              <a:spcBef>
                <a:spcPts val="400"/>
              </a:spcBef>
              <a:spcAft>
                <a:spcPts val="0"/>
              </a:spcAft>
              <a:buClr>
                <a:srgbClr val="7673AE"/>
              </a:buClr>
              <a:buSzPts val="1260"/>
              <a:buFont typeface="Noto Sans Symbols"/>
              <a:buChar char="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972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300"/>
              </a:spcBef>
              <a:spcAft>
                <a:spcPts val="0"/>
              </a:spcAft>
              <a:buClr>
                <a:srgbClr val="8BA1B3"/>
              </a:buClr>
              <a:buSzPts val="12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5275" algn="l" rtl="0">
              <a:spcBef>
                <a:spcPts val="300"/>
              </a:spcBef>
              <a:spcAft>
                <a:spcPts val="0"/>
              </a:spcAft>
              <a:buClr>
                <a:srgbClr val="646C8F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5275" algn="l" rtl="0">
              <a:spcBef>
                <a:spcPts val="300"/>
              </a:spcBef>
              <a:spcAft>
                <a:spcPts val="0"/>
              </a:spcAft>
              <a:buClr>
                <a:srgbClr val="BABABA"/>
              </a:buClr>
              <a:buSzPts val="1050"/>
              <a:buFont typeface="Noto Sans Symbols"/>
              <a:buChar char="●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 rtl="0">
              <a:spcBef>
                <a:spcPts val="300"/>
              </a:spcBef>
              <a:spcAft>
                <a:spcPts val="0"/>
              </a:spcAft>
              <a:buClr>
                <a:srgbClr val="9FB8CD"/>
              </a:buClr>
              <a:buSzPts val="90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4646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Google Shape;15;p1"/>
          <p:cNvCxnSpPr/>
          <p:nvPr/>
        </p:nvCxnSpPr>
        <p:spPr>
          <a:xfrm>
            <a:off x="609600" y="6353175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6" name="Google Shape;16;p1"/>
          <p:cNvCxnSpPr/>
          <p:nvPr/>
        </p:nvCxnSpPr>
        <p:spPr>
          <a:xfrm>
            <a:off x="609600" y="1143000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7" name="Google Shape;17;p1"/>
          <p:cNvSpPr/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1814066" y="3900277"/>
            <a:ext cx="8656320" cy="1774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fontAlgn="ctr"/>
            <a:r>
              <a:rPr lang="uk-UA" sz="7200" dirty="0"/>
              <a:t>Дії з об’єктами. </a:t>
            </a:r>
            <a:br>
              <a:rPr lang="uk-UA" sz="3600" dirty="0"/>
            </a:br>
            <a:r>
              <a:rPr lang="uk-UA" sz="3600" b="1" dirty="0"/>
              <a:t>Послідовність дій, повторення дій</a:t>
            </a:r>
            <a:br>
              <a:rPr lang="uk-UA" sz="3600" dirty="0"/>
            </a:br>
            <a:endParaRPr lang="uk-UA" sz="66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1766" y="987552"/>
            <a:ext cx="1860890" cy="2101784"/>
          </a:xfrm>
          <a:prstGeom prst="rect">
            <a:avLst/>
          </a:prstGeom>
        </p:spPr>
      </p:pic>
      <p:pic>
        <p:nvPicPr>
          <p:cNvPr id="6" name="Picture 2" descr="net, paint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066" y="1280767"/>
            <a:ext cx="1808569" cy="180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Ноутбук Клипарт | Бесплатные картин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52258" y="830556"/>
            <a:ext cx="3439885" cy="27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Фізкультхвилинка</a:t>
            </a:r>
          </a:p>
        </p:txBody>
      </p:sp>
      <p:pic>
        <p:nvPicPr>
          <p:cNvPr id="1026" name="Picture 2" descr="Збірка &quot;Фізкульхвилинки для кожної дитинк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3"/>
          <a:stretch/>
        </p:blipFill>
        <p:spPr bwMode="auto">
          <a:xfrm>
            <a:off x="782750" y="1253517"/>
            <a:ext cx="10626499" cy="508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1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Працюємо за комп’ютером</a:t>
            </a:r>
            <a:endParaRPr lang="ru-RU" sz="4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406" y="2151956"/>
            <a:ext cx="1745405" cy="175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40" y="2150898"/>
            <a:ext cx="1736477" cy="17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532" y="2159826"/>
            <a:ext cx="1745405" cy="173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076" y="4078777"/>
            <a:ext cx="1736477" cy="17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90" y="4104483"/>
            <a:ext cx="1781117" cy="174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39" y="4078777"/>
            <a:ext cx="1736480" cy="17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85" y="2045434"/>
            <a:ext cx="3123938" cy="38080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9600" y="1261978"/>
            <a:ext cx="9607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1" dirty="0">
                <a:solidFill>
                  <a:schemeClr val="accent1">
                    <a:lumMod val="75000"/>
                  </a:schemeClr>
                </a:solidFill>
              </a:rPr>
              <a:t>Пригадайте правила безпечної роботи з комп'ютером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8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" r="8217" b="7493"/>
          <a:stretch/>
        </p:blipFill>
        <p:spPr>
          <a:xfrm>
            <a:off x="8011885" y="3155935"/>
            <a:ext cx="4092983" cy="36802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/>
              <a:t>Завдання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342" r="88404" b="85606"/>
          <a:stretch/>
        </p:blipFill>
        <p:spPr>
          <a:xfrm>
            <a:off x="331374" y="1181102"/>
            <a:ext cx="1340222" cy="990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57082" y="1061912"/>
            <a:ext cx="9809203" cy="142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434975" algn="just">
              <a:spcBef>
                <a:spcPts val="600"/>
              </a:spcBef>
              <a:buClr>
                <a:schemeClr val="accent1"/>
              </a:buClr>
              <a:buSzPts val="1976"/>
              <a:buFont typeface="Noto Sans Symbols"/>
              <a:buNone/>
            </a:pPr>
            <a:r>
              <a:rPr lang="uk-UA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середовищі графічного редактора створи інформаційну модель дитячої піраміди.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484" y="2287265"/>
            <a:ext cx="110889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Завантаж графічний редактор. </a:t>
            </a:r>
          </a:p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допомогою інструмента </a:t>
            </a:r>
            <a:r>
              <a:rPr lang="uk-UA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скруглений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прямокутник намалюй 4–5 «</a:t>
            </a:r>
            <a:r>
              <a:rPr lang="uk-UA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кілець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піраміди. </a:t>
            </a:r>
          </a:p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Намалюй верхівку за допомогою інструмента Овал. </a:t>
            </a:r>
          </a:p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Виділи та перемісти частини піраміди, починаючи </a:t>
            </a:r>
          </a:p>
          <a:p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найбільшого «кільця». </a:t>
            </a:r>
          </a:p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Розфарбуй піраміду. Колір частин вибери самостійно. </a:t>
            </a:r>
          </a:p>
          <a:p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бажання доповни малюнок. </a:t>
            </a:r>
          </a:p>
          <a:p>
            <a:r>
              <a:rPr lang="uk-UA" sz="2800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uk-UA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Назви малюнок і збережи його.</a:t>
            </a:r>
          </a:p>
        </p:txBody>
      </p:sp>
    </p:spTree>
    <p:extLst>
      <p:ext uri="{BB962C8B-B14F-4D97-AF65-F5344CB8AC3E}">
        <p14:creationId xmlns:p14="http://schemas.microsoft.com/office/powerpoint/2010/main" val="1637665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621792" y="152400"/>
            <a:ext cx="9589008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uk-UA" sz="4800" dirty="0"/>
              <a:t>Повторюємо:</a:t>
            </a:r>
            <a:endParaRPr sz="4000" dirty="0"/>
          </a:p>
        </p:txBody>
      </p:sp>
      <p:pic>
        <p:nvPicPr>
          <p:cNvPr id="118" name="Google Shape;118;p14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476427" y="36576"/>
            <a:ext cx="1742306" cy="193852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698093"/>
              </p:ext>
            </p:extLst>
          </p:nvPr>
        </p:nvGraphicFramePr>
        <p:xfrm>
          <a:off x="621792" y="898516"/>
          <a:ext cx="11362944" cy="531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91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sz="5400" dirty="0"/>
              <a:t>Дякую за увагу!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sz="2800" dirty="0"/>
              <a:t>Гарної роботи вам!</a:t>
            </a:r>
            <a:endParaRPr lang="ru-RU" sz="2800" dirty="0"/>
          </a:p>
        </p:txBody>
      </p:sp>
      <p:pic>
        <p:nvPicPr>
          <p:cNvPr id="1026" name="Picture 2" descr="смайл класс - Создать мем - Meme-arsenal.co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164" y="737373"/>
            <a:ext cx="2588871" cy="258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7071" y="1077492"/>
            <a:ext cx="1860890" cy="2101784"/>
          </a:xfrm>
          <a:prstGeom prst="rect">
            <a:avLst/>
          </a:prstGeom>
        </p:spPr>
      </p:pic>
      <p:pic>
        <p:nvPicPr>
          <p:cNvPr id="9" name="Picture 2" descr="net, paint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9" y="1280767"/>
            <a:ext cx="1808569" cy="180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514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Розгадайте ребус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402694" y="5355336"/>
            <a:ext cx="5225283" cy="102155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Малюнок</a:t>
            </a:r>
          </a:p>
        </p:txBody>
      </p:sp>
      <p:pic>
        <p:nvPicPr>
          <p:cNvPr id="7" name="Google Shape;118;p14"/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27977" y="36576"/>
            <a:ext cx="1590756" cy="1780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://www.zarobytyhroshi.com/images/243_1c7236e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6" t="-1228" r="15829" b="4836"/>
          <a:stretch/>
        </p:blipFill>
        <p:spPr bwMode="auto">
          <a:xfrm>
            <a:off x="10633267" y="4730496"/>
            <a:ext cx="1585465" cy="212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9060" y="2013966"/>
            <a:ext cx="6731768" cy="23281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828" y="2013966"/>
            <a:ext cx="4140092" cy="23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3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еспроводная клавиату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007" y="4424095"/>
            <a:ext cx="3802743" cy="19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Поміркуй</a:t>
            </a:r>
            <a:endParaRPr lang="ru-RU" sz="4800" dirty="0"/>
          </a:p>
        </p:txBody>
      </p:sp>
      <p:pic>
        <p:nvPicPr>
          <p:cNvPr id="7" name="Google Shape;118;p14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27977" y="36576"/>
            <a:ext cx="1590756" cy="17800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1508831"/>
            <a:ext cx="10972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uk-UA" sz="4800" dirty="0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Дії можна виконувати над об’єктами та групами об’єктів. Об’єкти, які оточують нас у повсякденному житті, можуть виконувати певні дії.</a:t>
            </a:r>
            <a:endParaRPr lang="uk-UA" sz="4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7097" r="87046" b="17517"/>
          <a:stretch/>
        </p:blipFill>
        <p:spPr>
          <a:xfrm flipH="1">
            <a:off x="1607154" y="4736651"/>
            <a:ext cx="1679300" cy="1520664"/>
          </a:xfrm>
          <a:prstGeom prst="rect">
            <a:avLst/>
          </a:prstGeom>
        </p:spPr>
      </p:pic>
      <p:pic>
        <p:nvPicPr>
          <p:cNvPr id="1028" name="Picture 4" descr="ЖК-монитор вектор Клипарт | Бесплатные картин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3083" y="3800124"/>
            <a:ext cx="2380343" cy="251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737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Поміркуй</a:t>
            </a:r>
            <a:endParaRPr lang="ru-RU" sz="4800" dirty="0"/>
          </a:p>
        </p:txBody>
      </p:sp>
      <p:pic>
        <p:nvPicPr>
          <p:cNvPr id="7" name="Google Shape;118;p14"/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27977" y="36576"/>
            <a:ext cx="1590756" cy="17800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1236635"/>
            <a:ext cx="1097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Склади речення, використовуючи назву об’єкта і дії, які він може робити або які можна виконувати за його допомогою.</a:t>
            </a:r>
            <a:endParaRPr lang="uk-UA" sz="4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826" t="34383" r="19119"/>
          <a:stretch/>
        </p:blipFill>
        <p:spPr>
          <a:xfrm>
            <a:off x="0" y="3749892"/>
            <a:ext cx="10377714" cy="2462470"/>
          </a:xfrm>
          <a:prstGeom prst="rect">
            <a:avLst/>
          </a:prstGeom>
        </p:spPr>
      </p:pic>
      <p:pic>
        <p:nvPicPr>
          <p:cNvPr id="2050" name="Picture 2" descr="Ноутбук Клипарт | Бесплатные картин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91533" y="3749892"/>
            <a:ext cx="1770743" cy="182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9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Поміркуй</a:t>
            </a:r>
            <a:endParaRPr lang="ru-RU" sz="4800" dirty="0"/>
          </a:p>
        </p:txBody>
      </p:sp>
      <p:pic>
        <p:nvPicPr>
          <p:cNvPr id="7" name="Google Shape;118;p14"/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853630" y="-84692"/>
            <a:ext cx="1486567" cy="163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598" y="1238882"/>
            <a:ext cx="11321144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100" dirty="0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Установіть відповідність між об’єктами та їх діями</a:t>
            </a:r>
            <a:endParaRPr lang="uk-UA" sz="41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9256" y="2112631"/>
            <a:ext cx="418737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Автомобіль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24685" y="2078191"/>
            <a:ext cx="2917372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росте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24685" y="3069838"/>
            <a:ext cx="293188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плаває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9256" y="3069838"/>
            <a:ext cx="418737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Літак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3209" y="4027045"/>
            <a:ext cx="418737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Ялинка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69255" y="5010300"/>
            <a:ext cx="418737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Корабель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24685" y="4027207"/>
            <a:ext cx="293188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їде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24685" y="5010300"/>
            <a:ext cx="293188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літає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3209" y="5884810"/>
            <a:ext cx="418737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Комп’ютер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810171" y="5884810"/>
            <a:ext cx="2931886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обчислює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Прямая со стрелкой 8"/>
          <p:cNvCxnSpPr>
            <a:stCxn id="8" idx="3"/>
            <a:endCxn id="15" idx="1"/>
          </p:cNvCxnSpPr>
          <p:nvPr/>
        </p:nvCxnSpPr>
        <p:spPr>
          <a:xfrm>
            <a:off x="4956627" y="2466574"/>
            <a:ext cx="3868058" cy="1914576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970580" y="3478073"/>
            <a:ext cx="3868058" cy="1914576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3"/>
            <a:endCxn id="13" idx="1"/>
          </p:cNvCxnSpPr>
          <p:nvPr/>
        </p:nvCxnSpPr>
        <p:spPr>
          <a:xfrm flipV="1">
            <a:off x="4956626" y="3423781"/>
            <a:ext cx="3868059" cy="1940462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2" idx="1"/>
          </p:cNvCxnSpPr>
          <p:nvPr/>
        </p:nvCxnSpPr>
        <p:spPr>
          <a:xfrm flipV="1">
            <a:off x="4942113" y="2432134"/>
            <a:ext cx="3882572" cy="1867759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8" idx="1"/>
          </p:cNvCxnSpPr>
          <p:nvPr/>
        </p:nvCxnSpPr>
        <p:spPr>
          <a:xfrm>
            <a:off x="4942113" y="6196103"/>
            <a:ext cx="3868058" cy="4265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98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dirty="0"/>
              <a:t>Поміркуй</a:t>
            </a:r>
            <a:endParaRPr lang="ru-RU" sz="4800" dirty="0"/>
          </a:p>
        </p:txBody>
      </p:sp>
      <p:pic>
        <p:nvPicPr>
          <p:cNvPr id="7" name="Google Shape;118;p14"/>
          <p:cNvPicPr preferRelativeResize="0"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27977" y="36576"/>
            <a:ext cx="1590756" cy="17800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1236635"/>
            <a:ext cx="10972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uk-UA" sz="4000" dirty="0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Кожна дія закінчується певним результатом. Після прання отримуємо чисті речі, коли посадимо яблуню згодом </a:t>
            </a:r>
            <a:r>
              <a:rPr lang="uk-UA" sz="4000" dirty="0" err="1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зберемо</a:t>
            </a:r>
            <a:r>
              <a:rPr lang="uk-UA" sz="4000" dirty="0">
                <a:solidFill>
                  <a:schemeClr val="dk2"/>
                </a:solidFill>
                <a:latin typeface="Calibri"/>
                <a:ea typeface="Calibri"/>
                <a:cs typeface="Calibri"/>
              </a:rPr>
              <a:t> врожай яблук. </a:t>
            </a:r>
            <a:endParaRPr lang="uk-UA" sz="4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32625" b="49623"/>
          <a:stretch/>
        </p:blipFill>
        <p:spPr>
          <a:xfrm>
            <a:off x="244929" y="5697220"/>
            <a:ext cx="11178426" cy="10892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175" t="49037" r="664"/>
          <a:stretch/>
        </p:blipFill>
        <p:spPr>
          <a:xfrm>
            <a:off x="5341257" y="3410857"/>
            <a:ext cx="5080000" cy="2286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424" t="50581" r="64476" b="11567"/>
          <a:stretch/>
        </p:blipFill>
        <p:spPr>
          <a:xfrm>
            <a:off x="2148114" y="3726706"/>
            <a:ext cx="3033485" cy="197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168"/>
          <p:cNvSpPr txBox="1">
            <a:spLocks noGrp="1"/>
          </p:cNvSpPr>
          <p:nvPr>
            <p:ph type="title"/>
          </p:nvPr>
        </p:nvSpPr>
        <p:spPr>
          <a:xfrm>
            <a:off x="609600" y="262733"/>
            <a:ext cx="7772400" cy="919322"/>
          </a:xfrm>
        </p:spPr>
        <p:txBody>
          <a:bodyPr spcFirstLastPara="1" wrap="square" lIns="91425" tIns="45700" rIns="91425" bIns="91425" anchor="b" anchorCtr="0">
            <a:noAutofit/>
          </a:bodyPr>
          <a:lstStyle/>
          <a:p>
            <a:r>
              <a:rPr lang="uk-UA" altLang="uk-UA" sz="4400" dirty="0">
                <a:sym typeface="Calibri" panose="020F0502020204030204" pitchFamily="34" charset="0"/>
              </a:rPr>
              <a:t>Графічні  об'єкти</a:t>
            </a:r>
            <a:endParaRPr lang="en-US" altLang="uk-UA" sz="4400" dirty="0">
              <a:sym typeface="Calibri" panose="020F0502020204030204" pitchFamily="34" charset="0"/>
            </a:endParaRPr>
          </a:p>
        </p:txBody>
      </p:sp>
      <p:sp>
        <p:nvSpPr>
          <p:cNvPr id="26627" name="Shape 169"/>
          <p:cNvSpPr txBox="1">
            <a:spLocks noGrp="1"/>
          </p:cNvSpPr>
          <p:nvPr>
            <p:ph type="body" idx="1"/>
          </p:nvPr>
        </p:nvSpPr>
        <p:spPr>
          <a:xfrm>
            <a:off x="609600" y="1182055"/>
            <a:ext cx="11045371" cy="2365829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ct val="0"/>
              </a:spcAft>
              <a:buSzPct val="87000"/>
              <a:buNone/>
            </a:pPr>
            <a:r>
              <a:rPr lang="uk-UA" altLang="uk-UA" sz="3600" i="1" dirty="0">
                <a:sym typeface="Calibri" panose="020F0502020204030204" pitchFamily="34" charset="0"/>
              </a:rPr>
              <a:t>Із графічними об'єктами також можна виконати дії:</a:t>
            </a:r>
            <a:endParaRPr lang="uk-UA" altLang="uk-UA" sz="3600" i="1" dirty="0">
              <a:sym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5507" y="4139727"/>
            <a:ext cx="286991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Створити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300" y="2101377"/>
            <a:ext cx="2600325" cy="20383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472" y="2110902"/>
            <a:ext cx="2333625" cy="20288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99004" y="4139727"/>
            <a:ext cx="3343585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Перемістити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69152" y="4139727"/>
            <a:ext cx="3343585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Залити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4131" y="2044227"/>
            <a:ext cx="23336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573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168"/>
          <p:cNvSpPr txBox="1">
            <a:spLocks noGrp="1"/>
          </p:cNvSpPr>
          <p:nvPr>
            <p:ph type="title"/>
          </p:nvPr>
        </p:nvSpPr>
        <p:spPr>
          <a:xfrm>
            <a:off x="609600" y="262733"/>
            <a:ext cx="7772400" cy="919322"/>
          </a:xfrm>
        </p:spPr>
        <p:txBody>
          <a:bodyPr spcFirstLastPara="1" wrap="square" lIns="91425" tIns="45700" rIns="91425" bIns="91425" anchor="b" anchorCtr="0">
            <a:noAutofit/>
          </a:bodyPr>
          <a:lstStyle/>
          <a:p>
            <a:r>
              <a:rPr lang="uk-UA" altLang="uk-UA" sz="4400" dirty="0">
                <a:sym typeface="Calibri" panose="020F0502020204030204" pitchFamily="34" charset="0"/>
              </a:rPr>
              <a:t>Графічні  об'єкти</a:t>
            </a:r>
            <a:endParaRPr lang="en-US" altLang="uk-UA" sz="4400" dirty="0">
              <a:sym typeface="Calibri" panose="020F0502020204030204" pitchFamily="34" charset="0"/>
            </a:endParaRPr>
          </a:p>
        </p:txBody>
      </p:sp>
      <p:sp>
        <p:nvSpPr>
          <p:cNvPr id="26627" name="Shape 169"/>
          <p:cNvSpPr txBox="1">
            <a:spLocks noGrp="1"/>
          </p:cNvSpPr>
          <p:nvPr>
            <p:ph type="body" idx="1"/>
          </p:nvPr>
        </p:nvSpPr>
        <p:spPr>
          <a:xfrm>
            <a:off x="609600" y="1182055"/>
            <a:ext cx="11045371" cy="2365829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ct val="0"/>
              </a:spcAft>
              <a:buSzPct val="87000"/>
              <a:buNone/>
            </a:pPr>
            <a:r>
              <a:rPr lang="uk-UA" altLang="uk-UA" sz="3600" i="1" dirty="0">
                <a:sym typeface="Calibri" panose="020F0502020204030204" pitchFamily="34" charset="0"/>
              </a:rPr>
              <a:t>Із графічними об'єктами також можна виконати дії:</a:t>
            </a:r>
            <a:endParaRPr lang="uk-UA" altLang="uk-UA" sz="3600" i="1" dirty="0">
              <a:sym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7889" y="4018969"/>
            <a:ext cx="286991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Зберегти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855" y="1990144"/>
            <a:ext cx="2078832" cy="20288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11386" y="4018969"/>
            <a:ext cx="297852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Видалити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Сохранить значок дискеты — Векторное изображение © architect.aleks #5058620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4" t="16849" r="24810" b="29564"/>
          <a:stretch/>
        </p:blipFill>
        <p:spPr bwMode="auto">
          <a:xfrm>
            <a:off x="5786325" y="2565998"/>
            <a:ext cx="1095079" cy="115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3"/>
          <a:stretch/>
        </p:blipFill>
        <p:spPr>
          <a:xfrm>
            <a:off x="1866152" y="1760261"/>
            <a:ext cx="1996301" cy="22587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39757" y="4018969"/>
            <a:ext cx="3343585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Змінити</a:t>
            </a:r>
            <a:r>
              <a:rPr lang="ru-RU" sz="4000" b="1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4000" b="1" i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розмір</a:t>
            </a:r>
            <a:endParaRPr lang="uk-UA" sz="4000" b="1" i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46350" t="72666" r="29630" b="22245"/>
          <a:stretch/>
        </p:blipFill>
        <p:spPr>
          <a:xfrm>
            <a:off x="9485084" y="3254736"/>
            <a:ext cx="2569029" cy="5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295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sz="4400" dirty="0">
                <a:sym typeface="Calibri" panose="020F0502020204030204" pitchFamily="34" charset="0"/>
              </a:rPr>
              <a:t>Графічні  об'єкти</a:t>
            </a:r>
            <a:endParaRPr lang="uk-UA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1600" indent="434975">
              <a:buNone/>
            </a:pPr>
            <a:r>
              <a:rPr lang="uk-UA" sz="3600" dirty="0"/>
              <a:t>Із графічними об’єктами також можна виконати дії: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845" b="4206"/>
          <a:stretch/>
        </p:blipFill>
        <p:spPr>
          <a:xfrm>
            <a:off x="972657" y="2191658"/>
            <a:ext cx="10246686" cy="419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04716"/>
      </p:ext>
    </p:extLst>
  </p:cSld>
  <p:clrMapOvr>
    <a:masterClrMapping/>
  </p:clrMapOvr>
</p:sld>
</file>

<file path=ppt/theme/theme1.xml><?xml version="1.0" encoding="utf-8"?>
<a:theme xmlns:a="http://schemas.openxmlformats.org/drawingml/2006/main" name="Вихідна">
  <a:themeElements>
    <a:clrScheme name="Фіолетова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253</Words>
  <Application>Microsoft Office PowerPoint</Application>
  <PresentationFormat>Широкоэкранный</PresentationFormat>
  <Paragraphs>53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Bookman Old Style</vt:lpstr>
      <vt:lpstr>Calibri</vt:lpstr>
      <vt:lpstr>Noto Sans Symbols</vt:lpstr>
      <vt:lpstr>Verdana</vt:lpstr>
      <vt:lpstr>Вихідна</vt:lpstr>
      <vt:lpstr>Дії з об’єктами.  Послідовність дій, повторення дій </vt:lpstr>
      <vt:lpstr>Розгадайте ребус</vt:lpstr>
      <vt:lpstr>Поміркуй</vt:lpstr>
      <vt:lpstr>Поміркуй</vt:lpstr>
      <vt:lpstr>Поміркуй</vt:lpstr>
      <vt:lpstr>Поміркуй</vt:lpstr>
      <vt:lpstr>Графічні  об'єкти</vt:lpstr>
      <vt:lpstr>Графічні  об'єкти</vt:lpstr>
      <vt:lpstr>Графічні  об'єкти</vt:lpstr>
      <vt:lpstr>Фізкультхвилинка</vt:lpstr>
      <vt:lpstr>Працюємо за комп’ютером</vt:lpstr>
      <vt:lpstr>Завдання</vt:lpstr>
      <vt:lpstr>Повторюємо: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Комп’ютерний дизайн</dc:title>
  <dc:creator>Федоровы</dc:creator>
  <cp:lastModifiedBy>Gleb Kundius</cp:lastModifiedBy>
  <cp:revision>51</cp:revision>
  <dcterms:modified xsi:type="dcterms:W3CDTF">2023-11-08T12:05:29Z</dcterms:modified>
</cp:coreProperties>
</file>