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68" r:id="rId6"/>
    <p:sldId id="267" r:id="rId7"/>
    <p:sldId id="269" r:id="rId8"/>
    <p:sldId id="266" r:id="rId9"/>
    <p:sldId id="259" r:id="rId10"/>
    <p:sldId id="265" r:id="rId11"/>
    <p:sldId id="264" r:id="rId12"/>
    <p:sldId id="260" r:id="rId13"/>
    <p:sldId id="270" r:id="rId14"/>
    <p:sldId id="271" r:id="rId15"/>
    <p:sldId id="261" r:id="rId16"/>
    <p:sldId id="262" r:id="rId17"/>
    <p:sldId id="289" r:id="rId18"/>
    <p:sldId id="272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6FA9-F43F-4B4F-B118-960C01B7EA9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301D-8268-45A6-AB16-F2764BDD9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Вертеп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60DED-4AA6-4C6F-84C5-736B22D20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Вертеп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5" descr="00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2"/>
            <a:ext cx="5214942" cy="680209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67944" cy="6093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злочин</a:t>
            </a:r>
            <a:r>
              <a:rPr lang="ru-RU" dirty="0" smtClean="0"/>
              <a:t> смерть </a:t>
            </a:r>
            <a:r>
              <a:rPr lang="ru-RU" dirty="0" err="1" smtClean="0"/>
              <a:t>відрубує</a:t>
            </a:r>
            <a:r>
              <a:rPr lang="ru-RU" dirty="0" smtClean="0"/>
              <a:t> </a:t>
            </a:r>
            <a:r>
              <a:rPr lang="ru-RU" dirty="0" err="1" smtClean="0"/>
              <a:t>Іродові</a:t>
            </a:r>
            <a:r>
              <a:rPr lang="ru-RU" dirty="0" smtClean="0"/>
              <a:t> голову, а </a:t>
            </a:r>
            <a:r>
              <a:rPr lang="ru-RU" dirty="0" err="1" smtClean="0"/>
              <a:t>чорти</a:t>
            </a:r>
            <a:r>
              <a:rPr lang="ru-RU" dirty="0" smtClean="0"/>
              <a:t> </a:t>
            </a:r>
            <a:r>
              <a:rPr lang="ru-RU" dirty="0" err="1" smtClean="0"/>
              <a:t>тягнуть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пекло.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Ірода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піснями</a:t>
            </a:r>
            <a:r>
              <a:rPr lang="ru-RU" dirty="0" smtClean="0"/>
              <a:t> та </a:t>
            </a:r>
            <a:r>
              <a:rPr lang="ru-RU" dirty="0" err="1" smtClean="0"/>
              <a:t>танцями</a:t>
            </a:r>
            <a:r>
              <a:rPr lang="ru-RU" dirty="0" smtClean="0"/>
              <a:t>,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циган</a:t>
            </a:r>
            <a:r>
              <a:rPr lang="ru-RU" dirty="0" smtClean="0"/>
              <a:t>, лях, </a:t>
            </a:r>
            <a:r>
              <a:rPr lang="ru-RU" dirty="0" err="1" smtClean="0"/>
              <a:t>москаль</a:t>
            </a:r>
            <a:r>
              <a:rPr lang="ru-RU" dirty="0" smtClean="0"/>
              <a:t>, </a:t>
            </a:r>
            <a:r>
              <a:rPr lang="ru-RU" dirty="0" err="1" smtClean="0"/>
              <a:t>жид</a:t>
            </a:r>
            <a:r>
              <a:rPr lang="ru-RU" dirty="0" smtClean="0"/>
              <a:t>, селянин, </a:t>
            </a:r>
            <a:r>
              <a:rPr lang="ru-RU" dirty="0" err="1" smtClean="0"/>
              <a:t>дід</a:t>
            </a:r>
            <a:r>
              <a:rPr lang="ru-RU" dirty="0" smtClean="0"/>
              <a:t>, баба, </a:t>
            </a:r>
            <a:r>
              <a:rPr lang="ru-RU" dirty="0" err="1" smtClean="0"/>
              <a:t>панотець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24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5184380" cy="659735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16016" cy="6381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Число </a:t>
            </a:r>
            <a:r>
              <a:rPr lang="ru-RU" dirty="0" err="1" smtClean="0"/>
              <a:t>дійових</a:t>
            </a:r>
            <a:r>
              <a:rPr lang="ru-RU" dirty="0" smtClean="0"/>
              <a:t> </a:t>
            </a:r>
            <a:r>
              <a:rPr lang="ru-RU" dirty="0" err="1" smtClean="0"/>
              <a:t>ляльок</a:t>
            </a:r>
            <a:r>
              <a:rPr lang="ru-RU" dirty="0" smtClean="0"/>
              <a:t> доходило </a:t>
            </a:r>
            <a:r>
              <a:rPr lang="ru-RU" dirty="0" err="1" smtClean="0"/>
              <a:t>іноді</a:t>
            </a:r>
            <a:r>
              <a:rPr lang="ru-RU" dirty="0" smtClean="0"/>
              <a:t> до сорока. У </a:t>
            </a:r>
            <a:r>
              <a:rPr lang="ru-RU" dirty="0" err="1" smtClean="0"/>
              <a:t>драматургічному</a:t>
            </a:r>
            <a:r>
              <a:rPr lang="ru-RU" dirty="0" smtClean="0"/>
              <a:t> </a:t>
            </a:r>
            <a:r>
              <a:rPr lang="ru-RU" dirty="0" err="1" smtClean="0"/>
              <a:t>сенсі</a:t>
            </a:r>
            <a:r>
              <a:rPr lang="ru-RU" dirty="0" smtClean="0"/>
              <a:t> </a:t>
            </a:r>
            <a:r>
              <a:rPr lang="ru-RU" dirty="0" err="1" smtClean="0"/>
              <a:t>різдвяна</a:t>
            </a:r>
            <a:r>
              <a:rPr lang="ru-RU" dirty="0" smtClean="0"/>
              <a:t> </a:t>
            </a:r>
            <a:r>
              <a:rPr lang="ru-RU" dirty="0" err="1" smtClean="0"/>
              <a:t>вертепна</a:t>
            </a:r>
            <a:r>
              <a:rPr lang="ru-RU" dirty="0" smtClean="0"/>
              <a:t> драма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примітивна</a:t>
            </a:r>
            <a:r>
              <a:rPr lang="ru-RU" dirty="0" smtClean="0"/>
              <a:t>: в </a:t>
            </a:r>
            <a:r>
              <a:rPr lang="ru-RU" dirty="0" err="1" smtClean="0"/>
              <a:t>ній</a:t>
            </a:r>
            <a:r>
              <a:rPr lang="ru-RU" dirty="0" smtClean="0"/>
              <a:t> нема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ряд </a:t>
            </a:r>
            <a:r>
              <a:rPr lang="ru-RU" dirty="0" err="1" smtClean="0"/>
              <a:t>окремих</a:t>
            </a:r>
            <a:r>
              <a:rPr lang="ru-RU" dirty="0" smtClean="0"/>
              <a:t> сцен;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обумовлюється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зникненням</a:t>
            </a:r>
            <a:r>
              <a:rPr lang="ru-RU" dirty="0" smtClean="0"/>
              <a:t>, </a:t>
            </a:r>
            <a:r>
              <a:rPr lang="ru-RU" dirty="0" err="1" smtClean="0"/>
              <a:t>танцями</a:t>
            </a:r>
            <a:r>
              <a:rPr lang="ru-RU" dirty="0" smtClean="0"/>
              <a:t> та </a:t>
            </a:r>
            <a:r>
              <a:rPr lang="ru-RU" dirty="0" err="1" smtClean="0"/>
              <a:t>бійками</a:t>
            </a:r>
            <a:r>
              <a:rPr lang="ru-RU" dirty="0" smtClean="0"/>
              <a:t>. </a:t>
            </a:r>
            <a:r>
              <a:rPr lang="ru-RU" dirty="0" err="1" smtClean="0"/>
              <a:t>Вертепна</a:t>
            </a:r>
            <a:r>
              <a:rPr lang="ru-RU" dirty="0" smtClean="0"/>
              <a:t> драма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музикою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372c4a930100e46c32ebb9168bc5f5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248472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67944" cy="645333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Вертепна</a:t>
            </a:r>
            <a:r>
              <a:rPr lang="ru-RU" dirty="0" smtClean="0"/>
              <a:t> </a:t>
            </a:r>
            <a:r>
              <a:rPr lang="ru-RU" dirty="0" err="1" smtClean="0"/>
              <a:t>скриня</a:t>
            </a:r>
            <a:r>
              <a:rPr lang="ru-RU" dirty="0" smtClean="0"/>
              <a:t> схожа на </a:t>
            </a:r>
            <a:r>
              <a:rPr lang="ru-RU" dirty="0" err="1" smtClean="0"/>
              <a:t>будиночок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поверхи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 </a:t>
            </a:r>
            <a:r>
              <a:rPr lang="ru-RU" dirty="0" err="1" smtClean="0"/>
              <a:t>християнською</a:t>
            </a:r>
            <a:r>
              <a:rPr lang="ru-RU" dirty="0" smtClean="0"/>
              <a:t>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трактувалися</a:t>
            </a:r>
            <a:r>
              <a:rPr lang="ru-RU" dirty="0" smtClean="0"/>
              <a:t> як "небо" </a:t>
            </a:r>
            <a:r>
              <a:rPr lang="ru-RU" dirty="0" err="1" smtClean="0"/>
              <a:t>і</a:t>
            </a:r>
            <a:r>
              <a:rPr lang="ru-RU" dirty="0" smtClean="0"/>
              <a:t> "земля". </a:t>
            </a:r>
            <a:r>
              <a:rPr lang="ru-RU" dirty="0" err="1" smtClean="0"/>
              <a:t>Виготовлений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дерева </a:t>
            </a:r>
            <a:r>
              <a:rPr lang="ru-RU" dirty="0" err="1" smtClean="0"/>
              <a:t>або</a:t>
            </a:r>
            <a:r>
              <a:rPr lang="ru-RU" dirty="0" smtClean="0"/>
              <a:t> картону,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глядача</a:t>
            </a:r>
            <a:r>
              <a:rPr lang="ru-RU" dirty="0" smtClean="0"/>
              <a:t>, </a:t>
            </a:r>
            <a:r>
              <a:rPr lang="ru-RU" dirty="0" err="1" smtClean="0"/>
              <a:t>будиночок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бути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(до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заввишки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одного метра </a:t>
            </a:r>
            <a:r>
              <a:rPr lang="ru-RU" dirty="0" err="1" smtClean="0"/>
              <a:t>завширшки</a:t>
            </a:r>
            <a:r>
              <a:rPr lang="ru-RU" dirty="0" smtClean="0"/>
              <a:t>). В </a:t>
            </a:r>
            <a:r>
              <a:rPr lang="ru-RU" dirty="0" err="1" smtClean="0"/>
              <a:t>денці</a:t>
            </a:r>
            <a:r>
              <a:rPr lang="ru-RU" dirty="0" smtClean="0"/>
              <a:t> </a:t>
            </a:r>
            <a:r>
              <a:rPr lang="ru-RU" dirty="0" err="1" smtClean="0"/>
              <a:t>скрині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полиці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розділяла</a:t>
            </a:r>
            <a:r>
              <a:rPr lang="ru-RU" dirty="0" smtClean="0"/>
              <a:t> </a:t>
            </a:r>
            <a:r>
              <a:rPr lang="ru-RU" dirty="0" err="1" smtClean="0"/>
              <a:t>поверхи</a:t>
            </a:r>
            <a:r>
              <a:rPr lang="ru-RU" dirty="0" smtClean="0"/>
              <a:t>, </a:t>
            </a:r>
            <a:r>
              <a:rPr lang="ru-RU" dirty="0" err="1" smtClean="0"/>
              <a:t>робилися</a:t>
            </a:r>
            <a:r>
              <a:rPr lang="ru-RU" dirty="0" smtClean="0"/>
              <a:t> </a:t>
            </a:r>
            <a:r>
              <a:rPr lang="ru-RU" dirty="0" err="1" smtClean="0"/>
              <a:t>прорізи</a:t>
            </a:r>
            <a:r>
              <a:rPr lang="ru-RU" dirty="0" smtClean="0"/>
              <a:t> - </a:t>
            </a:r>
            <a:r>
              <a:rPr lang="ru-RU" dirty="0" err="1" smtClean="0"/>
              <a:t>доріжки</a:t>
            </a:r>
            <a:r>
              <a:rPr lang="ru-RU" dirty="0" smtClean="0"/>
              <a:t> для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ляльок</a:t>
            </a:r>
            <a:r>
              <a:rPr lang="ru-RU" dirty="0" smtClean="0"/>
              <a:t>. </a:t>
            </a:r>
            <a:r>
              <a:rPr lang="ru-RU" dirty="0" err="1" smtClean="0"/>
              <a:t>Долівку</a:t>
            </a:r>
            <a:r>
              <a:rPr lang="ru-RU" dirty="0" smtClean="0"/>
              <a:t> </a:t>
            </a:r>
            <a:r>
              <a:rPr lang="ru-RU" dirty="0" err="1" smtClean="0"/>
              <a:t>обклеювали</a:t>
            </a:r>
            <a:r>
              <a:rPr lang="ru-RU" dirty="0" smtClean="0"/>
              <a:t> </a:t>
            </a:r>
            <a:r>
              <a:rPr lang="ru-RU" dirty="0" err="1" smtClean="0"/>
              <a:t>хутром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тканиною.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4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4533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верхньому</a:t>
            </a:r>
            <a:r>
              <a:rPr lang="ru-RU" dirty="0" smtClean="0"/>
              <a:t> </a:t>
            </a:r>
            <a:r>
              <a:rPr lang="ru-RU" dirty="0" err="1" smtClean="0"/>
              <a:t>поверсі</a:t>
            </a:r>
            <a:r>
              <a:rPr lang="ru-RU" dirty="0" smtClean="0"/>
              <a:t> вертепу </a:t>
            </a:r>
            <a:r>
              <a:rPr lang="ru-RU" dirty="0" err="1" smtClean="0"/>
              <a:t>знаходилася</a:t>
            </a:r>
            <a:r>
              <a:rPr lang="ru-RU" dirty="0" smtClean="0"/>
              <a:t> </a:t>
            </a:r>
            <a:r>
              <a:rPr lang="ru-RU" dirty="0" err="1" smtClean="0"/>
              <a:t>нерухома</a:t>
            </a:r>
            <a:r>
              <a:rPr lang="ru-RU" dirty="0" smtClean="0"/>
              <a:t> </a:t>
            </a:r>
            <a:r>
              <a:rPr lang="ru-RU" dirty="0" err="1" smtClean="0"/>
              <a:t>фігура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немовлям</a:t>
            </a:r>
            <a:r>
              <a:rPr lang="ru-RU" dirty="0" smtClean="0"/>
              <a:t>, а на </a:t>
            </a:r>
            <a:r>
              <a:rPr lang="ru-RU" dirty="0" err="1" smtClean="0"/>
              <a:t>нижньому</a:t>
            </a:r>
            <a:r>
              <a:rPr lang="ru-RU" dirty="0" smtClean="0"/>
              <a:t> - трон царя </a:t>
            </a:r>
            <a:r>
              <a:rPr lang="ru-RU" dirty="0" err="1" smtClean="0"/>
              <a:t>Ірода</a:t>
            </a:r>
            <a:r>
              <a:rPr lang="ru-RU" dirty="0" smtClean="0"/>
              <a:t>. </a:t>
            </a:r>
            <a:r>
              <a:rPr lang="ru-RU" dirty="0" err="1" smtClean="0"/>
              <a:t>Вертепні</a:t>
            </a:r>
            <a:r>
              <a:rPr lang="ru-RU" dirty="0" smtClean="0"/>
              <a:t> ляльки </a:t>
            </a:r>
            <a:r>
              <a:rPr lang="ru-RU" dirty="0" err="1" smtClean="0"/>
              <a:t>рухалися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прикріплених</a:t>
            </a:r>
            <a:r>
              <a:rPr lang="ru-RU" dirty="0" smtClean="0"/>
              <a:t> до них </a:t>
            </a:r>
            <a:r>
              <a:rPr lang="ru-RU" dirty="0" err="1" smtClean="0"/>
              <a:t>знизу</a:t>
            </a:r>
            <a:r>
              <a:rPr lang="ru-RU" dirty="0" smtClean="0"/>
              <a:t> </a:t>
            </a:r>
            <a:r>
              <a:rPr lang="ru-RU" dirty="0" err="1" smtClean="0"/>
              <a:t>дротів</a:t>
            </a:r>
            <a:r>
              <a:rPr lang="ru-RU" dirty="0" smtClean="0"/>
              <a:t>. Вертепник, </a:t>
            </a:r>
            <a:r>
              <a:rPr lang="ru-RU" dirty="0" err="1" smtClean="0"/>
              <a:t>який</a:t>
            </a:r>
            <a:r>
              <a:rPr lang="ru-RU" dirty="0" smtClean="0"/>
              <a:t> стояв </a:t>
            </a:r>
            <a:r>
              <a:rPr lang="ru-RU" dirty="0" err="1" smtClean="0"/>
              <a:t>позаду</a:t>
            </a:r>
            <a:r>
              <a:rPr lang="ru-RU" dirty="0" smtClean="0"/>
              <a:t> </a:t>
            </a:r>
            <a:r>
              <a:rPr lang="ru-RU" dirty="0" err="1" smtClean="0"/>
              <a:t>скрині,водив</a:t>
            </a:r>
            <a:r>
              <a:rPr lang="ru-RU" dirty="0" smtClean="0"/>
              <a:t> ляльку по </a:t>
            </a:r>
            <a:r>
              <a:rPr lang="ru-RU" dirty="0" err="1" smtClean="0"/>
              <a:t>прорізах</a:t>
            </a:r>
            <a:r>
              <a:rPr lang="ru-RU" dirty="0" smtClean="0"/>
              <a:t> у </a:t>
            </a:r>
            <a:r>
              <a:rPr lang="ru-RU" dirty="0" err="1" smtClean="0"/>
              <a:t>підлозі</a:t>
            </a:r>
            <a:r>
              <a:rPr lang="ru-RU" dirty="0" smtClean="0"/>
              <a:t>, </a:t>
            </a:r>
            <a:r>
              <a:rPr lang="ru-RU" dirty="0" err="1" smtClean="0"/>
              <a:t>спостерігаючи</a:t>
            </a:r>
            <a:r>
              <a:rPr lang="ru-RU" dirty="0" smtClean="0"/>
              <a:t> за </a:t>
            </a:r>
            <a:r>
              <a:rPr lang="ru-RU" dirty="0" err="1" smtClean="0"/>
              <a:t>дією</a:t>
            </a:r>
            <a:r>
              <a:rPr lang="ru-RU" dirty="0" smtClean="0"/>
              <a:t> у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віконечка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4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-171400"/>
            <a:ext cx="4553720" cy="70294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3928" cy="61261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Лялькар</a:t>
            </a:r>
            <a:r>
              <a:rPr lang="ru-RU" dirty="0" smtClean="0"/>
              <a:t> говорив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співав</a:t>
            </a:r>
            <a:r>
              <a:rPr lang="ru-RU" dirty="0" smtClean="0"/>
              <a:t> за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, </a:t>
            </a:r>
            <a:r>
              <a:rPr lang="ru-RU" dirty="0" err="1" smtClean="0"/>
              <a:t>змінюючи</a:t>
            </a:r>
            <a:r>
              <a:rPr lang="ru-RU" dirty="0" smtClean="0"/>
              <a:t> голос 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характеристики персонажам. </a:t>
            </a:r>
            <a:r>
              <a:rPr lang="ru-RU" dirty="0" err="1" smtClean="0"/>
              <a:t>Ляльок</a:t>
            </a:r>
            <a:r>
              <a:rPr lang="ru-RU" dirty="0" smtClean="0"/>
              <a:t> у вертепах могло бути до 40.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видиму</a:t>
            </a:r>
            <a:r>
              <a:rPr lang="ru-RU" dirty="0" smtClean="0"/>
              <a:t> простоту, </a:t>
            </a:r>
            <a:r>
              <a:rPr lang="ru-RU" dirty="0" err="1" smtClean="0"/>
              <a:t>вирізьблені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дерева ляльки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витвором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прикладного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7" descr="4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4439" y="0"/>
            <a:ext cx="5129561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3928" cy="61261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Різьбярі</a:t>
            </a:r>
            <a:r>
              <a:rPr lang="ru-RU" dirty="0" smtClean="0"/>
              <a:t> </a:t>
            </a:r>
            <a:r>
              <a:rPr lang="ru-RU" dirty="0" err="1" smtClean="0"/>
              <a:t>створювали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, </a:t>
            </a:r>
            <a:r>
              <a:rPr lang="ru-RU" dirty="0" err="1" smtClean="0"/>
              <a:t>звертаючись</a:t>
            </a:r>
            <a:r>
              <a:rPr lang="ru-RU" dirty="0" smtClean="0"/>
              <a:t> до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уявлень</a:t>
            </a:r>
            <a:r>
              <a:rPr lang="ru-RU" dirty="0" smtClean="0"/>
              <a:t> про героя (</a:t>
            </a:r>
            <a:r>
              <a:rPr lang="ru-RU" dirty="0" err="1" smtClean="0"/>
              <a:t>Запорожець</a:t>
            </a:r>
            <a:r>
              <a:rPr lang="ru-RU" dirty="0" smtClean="0"/>
              <a:t>), </a:t>
            </a:r>
            <a:r>
              <a:rPr lang="ru-RU" dirty="0" err="1" smtClean="0"/>
              <a:t>міфологічних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 (Смерть, </a:t>
            </a:r>
            <a:r>
              <a:rPr lang="ru-RU" dirty="0" err="1" smtClean="0"/>
              <a:t>Чорт</a:t>
            </a:r>
            <a:r>
              <a:rPr lang="ru-RU" dirty="0" smtClean="0"/>
              <a:t>), </a:t>
            </a:r>
            <a:r>
              <a:rPr lang="ru-RU" dirty="0" err="1" smtClean="0"/>
              <a:t>обрядових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вертепних</a:t>
            </a:r>
            <a:r>
              <a:rPr lang="ru-RU" dirty="0" smtClean="0"/>
              <a:t> </a:t>
            </a:r>
            <a:r>
              <a:rPr lang="ru-RU" dirty="0" err="1" smtClean="0"/>
              <a:t>ляльок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механізацію</a:t>
            </a:r>
            <a:r>
              <a:rPr lang="ru-RU" dirty="0" smtClean="0"/>
              <a:t>: Смерть </a:t>
            </a:r>
            <a:r>
              <a:rPr lang="ru-RU" dirty="0" err="1" smtClean="0"/>
              <a:t>замахувалася</a:t>
            </a:r>
            <a:r>
              <a:rPr lang="ru-RU" dirty="0" smtClean="0"/>
              <a:t> косою, </a:t>
            </a:r>
            <a:r>
              <a:rPr lang="ru-RU" dirty="0" err="1" smtClean="0"/>
              <a:t>Козак</a:t>
            </a:r>
            <a:r>
              <a:rPr lang="ru-RU" dirty="0" smtClean="0"/>
              <a:t> </a:t>
            </a:r>
            <a:r>
              <a:rPr lang="ru-RU" dirty="0" err="1" smtClean="0"/>
              <a:t>танцював</a:t>
            </a:r>
            <a:r>
              <a:rPr lang="ru-RU" dirty="0" smtClean="0"/>
              <a:t>, </a:t>
            </a:r>
            <a:r>
              <a:rPr lang="ru-RU" dirty="0" err="1" smtClean="0"/>
              <a:t>присідаючи</a:t>
            </a:r>
            <a:r>
              <a:rPr lang="ru-RU" dirty="0" smtClean="0"/>
              <a:t>, у царя </a:t>
            </a:r>
            <a:r>
              <a:rPr lang="ru-RU" dirty="0" err="1" smtClean="0"/>
              <a:t>Ірода</a:t>
            </a:r>
            <a:r>
              <a:rPr lang="ru-RU" dirty="0" smtClean="0"/>
              <a:t> голова </a:t>
            </a:r>
            <a:r>
              <a:rPr lang="ru-RU" dirty="0" err="1" smtClean="0"/>
              <a:t>злітала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плечей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5" descr="f_4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132273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95936" cy="61261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Кожна</a:t>
            </a:r>
            <a:r>
              <a:rPr lang="ru-RU" dirty="0" smtClean="0"/>
              <a:t> лялька мала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рухалася</a:t>
            </a:r>
            <a:r>
              <a:rPr lang="ru-RU" dirty="0" smtClean="0"/>
              <a:t> строго в </a:t>
            </a:r>
            <a:r>
              <a:rPr lang="ru-RU" dirty="0" err="1" smtClean="0"/>
              <a:t>його</a:t>
            </a:r>
            <a:r>
              <a:rPr lang="ru-RU" dirty="0" smtClean="0"/>
              <a:t> межах. </a:t>
            </a:r>
            <a:r>
              <a:rPr lang="ru-RU" dirty="0" err="1" smtClean="0"/>
              <a:t>Персонажів</a:t>
            </a:r>
            <a:r>
              <a:rPr lang="ru-RU" dirty="0" smtClean="0"/>
              <a:t> </a:t>
            </a:r>
            <a:r>
              <a:rPr lang="ru-RU" dirty="0" err="1" smtClean="0"/>
              <a:t>біблійної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 err="1" smtClean="0"/>
              <a:t>одягали</a:t>
            </a:r>
            <a:r>
              <a:rPr lang="ru-RU" dirty="0" smtClean="0"/>
              <a:t> у </a:t>
            </a:r>
            <a:r>
              <a:rPr lang="ru-RU" dirty="0" err="1" smtClean="0"/>
              <a:t>канонічне</a:t>
            </a:r>
            <a:r>
              <a:rPr lang="ru-RU" dirty="0" smtClean="0"/>
              <a:t> </a:t>
            </a:r>
            <a:r>
              <a:rPr lang="ru-RU" dirty="0" err="1" smtClean="0"/>
              <a:t>вбрання</a:t>
            </a:r>
            <a:r>
              <a:rPr lang="ru-RU" dirty="0" smtClean="0"/>
              <a:t>, </a:t>
            </a:r>
            <a:r>
              <a:rPr lang="ru-RU" dirty="0" err="1" smtClean="0"/>
              <a:t>решту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-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ляльок</a:t>
            </a:r>
            <a:r>
              <a:rPr lang="ru-RU" dirty="0" smtClean="0"/>
              <a:t> </a:t>
            </a:r>
            <a:r>
              <a:rPr lang="ru-RU" dirty="0" err="1" smtClean="0"/>
              <a:t>змінювався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часу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залежав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та </a:t>
            </a:r>
            <a:r>
              <a:rPr lang="ru-RU" dirty="0" err="1" smtClean="0"/>
              <a:t>фантазії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resize_of_ve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Вертепну</a:t>
            </a:r>
            <a:r>
              <a:rPr lang="ru-RU" dirty="0" smtClean="0"/>
              <a:t> </a:t>
            </a:r>
            <a:r>
              <a:rPr lang="ru-RU" dirty="0" err="1" smtClean="0"/>
              <a:t>виставу</a:t>
            </a:r>
            <a:r>
              <a:rPr lang="ru-RU" dirty="0" smtClean="0"/>
              <a:t> щедро </a:t>
            </a:r>
            <a:r>
              <a:rPr lang="ru-RU" dirty="0" err="1" smtClean="0"/>
              <a:t>наповнювали</a:t>
            </a:r>
            <a:r>
              <a:rPr lang="ru-RU" dirty="0" smtClean="0"/>
              <a:t> </a:t>
            </a:r>
            <a:r>
              <a:rPr lang="ru-RU" dirty="0" err="1" smtClean="0"/>
              <a:t>музичним</a:t>
            </a:r>
            <a:r>
              <a:rPr lang="ru-RU" dirty="0" smtClean="0"/>
              <a:t> </a:t>
            </a:r>
            <a:r>
              <a:rPr lang="ru-RU" dirty="0" err="1" smtClean="0"/>
              <a:t>супроводом</a:t>
            </a:r>
            <a:r>
              <a:rPr lang="ru-RU" dirty="0" smtClean="0"/>
              <a:t>.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звучали </a:t>
            </a:r>
            <a:r>
              <a:rPr lang="ru-RU" dirty="0" err="1" smtClean="0"/>
              <a:t>народні</a:t>
            </a:r>
            <a:r>
              <a:rPr lang="ru-RU" dirty="0" smtClean="0"/>
              <a:t> колядки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канти</a:t>
            </a:r>
            <a:r>
              <a:rPr lang="ru-RU" dirty="0" smtClean="0"/>
              <a:t> (вид </a:t>
            </a:r>
            <a:r>
              <a:rPr lang="ru-RU" dirty="0" err="1" smtClean="0"/>
              <a:t>церковної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en-US" dirty="0" smtClean="0"/>
              <a:t>XVI </a:t>
            </a:r>
            <a:r>
              <a:rPr lang="ru-RU" dirty="0" err="1" smtClean="0"/>
              <a:t>сторіччя</a:t>
            </a:r>
            <a:r>
              <a:rPr lang="ru-RU" dirty="0" smtClean="0"/>
              <a:t>). Цей </a:t>
            </a:r>
            <a:r>
              <a:rPr lang="ru-RU" dirty="0" err="1" smtClean="0"/>
              <a:t>урочистий</a:t>
            </a:r>
            <a:r>
              <a:rPr lang="ru-RU" dirty="0" smtClean="0"/>
              <a:t> </a:t>
            </a:r>
            <a:r>
              <a:rPr lang="ru-RU" dirty="0" err="1" smtClean="0"/>
              <a:t>багатоголосий</a:t>
            </a:r>
            <a:r>
              <a:rPr lang="ru-RU" dirty="0" smtClean="0"/>
              <a:t> </a:t>
            </a:r>
            <a:r>
              <a:rPr lang="ru-RU" dirty="0" err="1" smtClean="0"/>
              <a:t>спів</a:t>
            </a:r>
            <a:r>
              <a:rPr lang="ru-RU" dirty="0" smtClean="0"/>
              <a:t> без </a:t>
            </a:r>
            <a:r>
              <a:rPr lang="ru-RU" dirty="0" err="1" smtClean="0"/>
              <a:t>інструментального</a:t>
            </a:r>
            <a:r>
              <a:rPr lang="ru-RU" dirty="0" smtClean="0"/>
              <a:t> </a:t>
            </a:r>
            <a:r>
              <a:rPr lang="ru-RU" dirty="0" err="1" smtClean="0"/>
              <a:t>супроводу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за межами храму. Друга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насичена</a:t>
            </a:r>
            <a:r>
              <a:rPr lang="ru-RU" dirty="0" smtClean="0"/>
              <a:t> народною </a:t>
            </a:r>
            <a:r>
              <a:rPr lang="ru-RU" dirty="0" err="1" smtClean="0"/>
              <a:t>музикою</a:t>
            </a:r>
            <a:r>
              <a:rPr lang="ru-RU" dirty="0" smtClean="0"/>
              <a:t>. </a:t>
            </a:r>
            <a:r>
              <a:rPr lang="ru-RU" dirty="0" err="1" smtClean="0"/>
              <a:t>Запорожець</a:t>
            </a:r>
            <a:r>
              <a:rPr lang="ru-RU" dirty="0" smtClean="0"/>
              <a:t> </a:t>
            </a:r>
            <a:r>
              <a:rPr lang="ru-RU" dirty="0" err="1" smtClean="0"/>
              <a:t>з’являвся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гопак, </a:t>
            </a:r>
            <a:r>
              <a:rPr lang="ru-RU" dirty="0" err="1" smtClean="0"/>
              <a:t>красуня</a:t>
            </a:r>
            <a:r>
              <a:rPr lang="ru-RU" dirty="0" smtClean="0"/>
              <a:t> </a:t>
            </a:r>
            <a:r>
              <a:rPr lang="ru-RU" dirty="0" err="1" smtClean="0"/>
              <a:t>Дарія</a:t>
            </a:r>
            <a:r>
              <a:rPr lang="ru-RU" dirty="0" smtClean="0"/>
              <a:t> </a:t>
            </a:r>
            <a:r>
              <a:rPr lang="ru-RU" dirty="0" err="1" smtClean="0"/>
              <a:t>Іваніна</a:t>
            </a:r>
            <a:r>
              <a:rPr lang="ru-RU" dirty="0" smtClean="0"/>
              <a:t> "</a:t>
            </a:r>
            <a:r>
              <a:rPr lang="ru-RU" dirty="0" err="1" smtClean="0"/>
              <a:t>випливала</a:t>
            </a:r>
            <a:r>
              <a:rPr lang="ru-RU" dirty="0" smtClean="0"/>
              <a:t>" на сцену в </a:t>
            </a:r>
            <a:r>
              <a:rPr lang="ru-RU" dirty="0" err="1" smtClean="0"/>
              <a:t>ритмі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, поляка </a:t>
            </a:r>
            <a:r>
              <a:rPr lang="ru-RU" dirty="0" err="1" smtClean="0"/>
              <a:t>супроводжував</a:t>
            </a:r>
            <a:r>
              <a:rPr lang="ru-RU" dirty="0" smtClean="0"/>
              <a:t> </a:t>
            </a:r>
            <a:r>
              <a:rPr lang="ru-RU" dirty="0" err="1" smtClean="0"/>
              <a:t>краков’як</a:t>
            </a:r>
            <a:r>
              <a:rPr lang="ru-RU" dirty="0" smtClean="0"/>
              <a:t>.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вертепником </a:t>
            </a:r>
            <a:r>
              <a:rPr lang="ru-RU" dirty="0" err="1" smtClean="0"/>
              <a:t>знаходився</a:t>
            </a:r>
            <a:r>
              <a:rPr lang="ru-RU" dirty="0" smtClean="0"/>
              <a:t> </a:t>
            </a:r>
            <a:r>
              <a:rPr lang="ru-RU" dirty="0" err="1" smtClean="0"/>
              <a:t>музикант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гурт </a:t>
            </a:r>
            <a:r>
              <a:rPr lang="ru-RU" dirty="0" err="1" smtClean="0"/>
              <a:t>музикантів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грали</a:t>
            </a:r>
            <a:r>
              <a:rPr lang="ru-RU" dirty="0" smtClean="0"/>
              <a:t> на </a:t>
            </a:r>
            <a:r>
              <a:rPr lang="ru-RU" dirty="0" err="1" smtClean="0"/>
              <a:t>скрипці</a:t>
            </a:r>
            <a:r>
              <a:rPr lang="ru-RU" dirty="0" smtClean="0"/>
              <a:t>, </a:t>
            </a:r>
            <a:r>
              <a:rPr lang="ru-RU" dirty="0" err="1" smtClean="0"/>
              <a:t>сопілці</a:t>
            </a:r>
            <a:r>
              <a:rPr lang="ru-RU" dirty="0" smtClean="0"/>
              <a:t>, </a:t>
            </a:r>
            <a:r>
              <a:rPr lang="ru-RU" dirty="0" err="1" smtClean="0"/>
              <a:t>бандурі</a:t>
            </a:r>
            <a:r>
              <a:rPr lang="ru-RU" dirty="0" smtClean="0"/>
              <a:t>, цимбалах, </a:t>
            </a:r>
            <a:r>
              <a:rPr lang="ru-RU" dirty="0" err="1" smtClean="0"/>
              <a:t>колісній</a:t>
            </a:r>
            <a:r>
              <a:rPr lang="ru-RU" dirty="0" smtClean="0"/>
              <a:t> </a:t>
            </a:r>
            <a:r>
              <a:rPr lang="ru-RU" dirty="0" err="1" smtClean="0"/>
              <a:t>лірі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669359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Верте́п (зі старослов'янської — печера) — мандрівний театр маріонеток, поширений головно в Україні, в барокову добу (17-18 століття). Мав форму двоповерхового дерев'яного ящика. На другому поверсі показували різдвяну драму; на першому — механічно прив'язану до неї сатирично-побутову інтермедію.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5" descr="250px-Верт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104456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92080" cy="6597352"/>
          </a:xfrm>
        </p:spPr>
        <p:txBody>
          <a:bodyPr>
            <a:normAutofit/>
          </a:bodyPr>
          <a:lstStyle/>
          <a:p>
            <a:r>
              <a:rPr lang="vi-VN" dirty="0" smtClean="0"/>
              <a:t>Перша, різдвяна, частина вертепу, яку називали «свята», мала більш-менш стабільну композицію, натомість, друга змінювалася в залежності від місцевих умов, здібності й дотепності вертепника. До сьогодні зберігся переважно на західноукраїнських землях у вигляді різдвяних вистав на релігійну тематику.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5" descr="200px-Племінник_сата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385192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892480" cy="234888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Вертепи</a:t>
            </a:r>
            <a:r>
              <a:rPr lang="ru-RU" dirty="0" smtClean="0"/>
              <a:t>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містерії</a:t>
            </a:r>
            <a:r>
              <a:rPr lang="ru-RU" dirty="0" smtClean="0"/>
              <a:t> — </a:t>
            </a:r>
            <a:r>
              <a:rPr lang="ru-RU" dirty="0" err="1" smtClean="0"/>
              <a:t>західноєвропейської</a:t>
            </a:r>
            <a:r>
              <a:rPr lang="ru-RU" dirty="0" smtClean="0"/>
              <a:t> </a:t>
            </a:r>
            <a:r>
              <a:rPr lang="ru-RU" dirty="0" err="1" smtClean="0"/>
              <a:t>середньовічної</a:t>
            </a:r>
            <a:r>
              <a:rPr lang="ru-RU" dirty="0" smtClean="0"/>
              <a:t> </a:t>
            </a:r>
            <a:r>
              <a:rPr lang="ru-RU" dirty="0" err="1" smtClean="0"/>
              <a:t>релігійної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17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розповсюдилася</a:t>
            </a:r>
            <a:r>
              <a:rPr lang="ru-RU" dirty="0" smtClean="0"/>
              <a:t> на </a:t>
            </a:r>
            <a:r>
              <a:rPr lang="ru-RU" dirty="0" err="1" smtClean="0"/>
              <a:t>польські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—     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30086d07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776864" cy="5085183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08919"/>
          </a:xfrm>
        </p:spPr>
        <p:txBody>
          <a:bodyPr/>
          <a:lstStyle/>
          <a:p>
            <a:pPr algn="ctr"/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Маркевич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1860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надрукував</a:t>
            </a:r>
            <a:r>
              <a:rPr lang="ru-RU" dirty="0" smtClean="0"/>
              <a:t> текст вертепу, у </a:t>
            </a:r>
            <a:r>
              <a:rPr lang="ru-RU" dirty="0" err="1" smtClean="0"/>
              <a:t>передмові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писав:	</a:t>
            </a:r>
            <a:r>
              <a:rPr lang="ru-RU" dirty="0" err="1" smtClean="0"/>
              <a:t>Первісне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вертепу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, до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гетьмана</a:t>
            </a:r>
            <a:r>
              <a:rPr lang="ru-RU" dirty="0" smtClean="0"/>
              <a:t> Конашевича </a:t>
            </a:r>
            <a:r>
              <a:rPr lang="ru-RU" dirty="0" err="1" smtClean="0"/>
              <a:t>Сагайдачного</a:t>
            </a:r>
            <a:r>
              <a:rPr lang="ru-RU" dirty="0" smtClean="0"/>
              <a:t>, до 1600—1620 </a:t>
            </a:r>
            <a:r>
              <a:rPr lang="ru-RU" dirty="0" err="1" smtClean="0"/>
              <a:t>років</a:t>
            </a:r>
            <a:r>
              <a:rPr lang="ru-RU" dirty="0" smtClean="0"/>
              <a:t>, коли </a:t>
            </a:r>
            <a:r>
              <a:rPr lang="ru-RU" dirty="0" err="1" smtClean="0"/>
              <a:t>він</a:t>
            </a:r>
            <a:r>
              <a:rPr lang="ru-RU" dirty="0" smtClean="0"/>
              <a:t> почав </a:t>
            </a:r>
            <a:r>
              <a:rPr lang="ru-RU" dirty="0" err="1" smtClean="0"/>
              <a:t>відновляти</a:t>
            </a:r>
            <a:r>
              <a:rPr lang="ru-RU" dirty="0" smtClean="0"/>
              <a:t> </a:t>
            </a:r>
            <a:r>
              <a:rPr lang="ru-RU" dirty="0" err="1" smtClean="0"/>
              <a:t>Київське</a:t>
            </a:r>
            <a:r>
              <a:rPr lang="ru-RU" dirty="0" smtClean="0"/>
              <a:t> братство.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1260886234_verte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7344816" cy="414907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35699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Польсько-український</a:t>
            </a:r>
            <a:r>
              <a:rPr lang="ru-RU" dirty="0" smtClean="0"/>
              <a:t> </a:t>
            </a:r>
            <a:r>
              <a:rPr lang="ru-RU" dirty="0" err="1" smtClean="0"/>
              <a:t>етнограф</a:t>
            </a:r>
            <a:r>
              <a:rPr lang="ru-RU" dirty="0" smtClean="0"/>
              <a:t> </a:t>
            </a:r>
            <a:r>
              <a:rPr lang="ru-RU" dirty="0" err="1" smtClean="0"/>
              <a:t>Еразм</a:t>
            </a:r>
            <a:r>
              <a:rPr lang="ru-RU" dirty="0" smtClean="0"/>
              <a:t> </a:t>
            </a:r>
            <a:r>
              <a:rPr lang="ru-RU" dirty="0" err="1" smtClean="0"/>
              <a:t>Ізопольський</a:t>
            </a:r>
            <a:r>
              <a:rPr lang="ru-RU" dirty="0" smtClean="0"/>
              <a:t>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близькі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— 1591—1639 роки. Перша </a:t>
            </a:r>
            <a:r>
              <a:rPr lang="ru-RU" dirty="0" err="1" smtClean="0"/>
              <a:t>письмова</a:t>
            </a:r>
            <a:r>
              <a:rPr lang="ru-RU" dirty="0" smtClean="0"/>
              <a:t> </a:t>
            </a:r>
            <a:r>
              <a:rPr lang="ru-RU" dirty="0" err="1" smtClean="0"/>
              <a:t>згадка</a:t>
            </a:r>
            <a:r>
              <a:rPr lang="ru-RU" dirty="0" smtClean="0"/>
              <a:t> про вертеп </a:t>
            </a:r>
            <a:r>
              <a:rPr lang="ru-RU" dirty="0" err="1" smtClean="0"/>
              <a:t>датується</a:t>
            </a:r>
            <a:r>
              <a:rPr lang="ru-RU" dirty="0" smtClean="0"/>
              <a:t> 1666 роком; вона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матеріалах</a:t>
            </a:r>
            <a:r>
              <a:rPr lang="ru-RU" dirty="0" smtClean="0"/>
              <a:t> </a:t>
            </a:r>
            <a:r>
              <a:rPr lang="ru-RU" dirty="0" err="1" smtClean="0"/>
              <a:t>львівського</a:t>
            </a:r>
            <a:r>
              <a:rPr lang="ru-RU" dirty="0" smtClean="0"/>
              <a:t> </a:t>
            </a:r>
            <a:r>
              <a:rPr lang="ru-RU" dirty="0" err="1" smtClean="0"/>
              <a:t>ставропігіального</a:t>
            </a:r>
            <a:r>
              <a:rPr lang="ru-RU" dirty="0" smtClean="0"/>
              <a:t> братства.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поширилися</a:t>
            </a:r>
            <a:r>
              <a:rPr lang="ru-RU" dirty="0" smtClean="0"/>
              <a:t> </a:t>
            </a:r>
            <a:r>
              <a:rPr lang="ru-RU" dirty="0" err="1" smtClean="0"/>
              <a:t>вертепні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18 </a:t>
            </a:r>
            <a:r>
              <a:rPr lang="ru-RU" dirty="0" err="1" smtClean="0"/>
              <a:t>століття</a:t>
            </a:r>
            <a:r>
              <a:rPr lang="ru-RU" dirty="0" smtClean="0"/>
              <a:t>, особливо, в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занепаду</a:t>
            </a:r>
            <a:r>
              <a:rPr lang="ru-RU" dirty="0" smtClean="0"/>
              <a:t> </a:t>
            </a:r>
            <a:r>
              <a:rPr lang="ru-RU" dirty="0" err="1" smtClean="0"/>
              <a:t>Києво-Могилянської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, коли число </a:t>
            </a:r>
            <a:r>
              <a:rPr lang="ru-RU" dirty="0" err="1" smtClean="0"/>
              <a:t>вертепників</a:t>
            </a:r>
            <a:r>
              <a:rPr lang="ru-RU" dirty="0" smtClean="0"/>
              <a:t> </a:t>
            </a:r>
            <a:r>
              <a:rPr lang="ru-RU" dirty="0" err="1" smtClean="0"/>
              <a:t>поповнювалос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вихованцямиї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йшли</a:t>
            </a:r>
            <a:r>
              <a:rPr lang="ru-RU" dirty="0" smtClean="0"/>
              <a:t> в народ </a:t>
            </a:r>
            <a:r>
              <a:rPr lang="ru-RU" dirty="0" err="1" smtClean="0"/>
              <a:t>популяризувати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в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лялькового</a:t>
            </a:r>
            <a:r>
              <a:rPr lang="ru-RU" dirty="0" smtClean="0"/>
              <a:t> театру.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2776901_p1050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3140968"/>
            <a:ext cx="7920880" cy="371703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892480" cy="299695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форма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найзручнішою</a:t>
            </a:r>
            <a:r>
              <a:rPr lang="ru-RU" dirty="0" smtClean="0"/>
              <a:t> для </a:t>
            </a:r>
            <a:r>
              <a:rPr lang="ru-RU" dirty="0" err="1" smtClean="0"/>
              <a:t>поширення</a:t>
            </a:r>
            <a:r>
              <a:rPr lang="ru-RU" dirty="0" smtClean="0"/>
              <a:t> в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 про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— вертеп «</a:t>
            </a:r>
            <a:r>
              <a:rPr lang="ru-RU" dirty="0" err="1" smtClean="0"/>
              <a:t>Запорожець</a:t>
            </a:r>
            <a:r>
              <a:rPr lang="ru-RU" dirty="0" smtClean="0"/>
              <a:t>»)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(в тому </a:t>
            </a:r>
            <a:r>
              <a:rPr lang="ru-RU" dirty="0" err="1" smtClean="0"/>
              <a:t>числі</a:t>
            </a:r>
            <a:r>
              <a:rPr lang="ru-RU" dirty="0" smtClean="0"/>
              <a:t>, колядок)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вертепи</a:t>
            </a:r>
            <a:r>
              <a:rPr lang="ru-RU" dirty="0" smtClean="0"/>
              <a:t> </a:t>
            </a:r>
            <a:r>
              <a:rPr lang="ru-RU" dirty="0" err="1" smtClean="0"/>
              <a:t>поширилися</a:t>
            </a:r>
            <a:r>
              <a:rPr lang="ru-RU" dirty="0" smtClean="0"/>
              <a:t> на </a:t>
            </a:r>
            <a:r>
              <a:rPr lang="ru-RU" dirty="0" err="1" smtClean="0"/>
              <a:t>етнічно</a:t>
            </a:r>
            <a:r>
              <a:rPr lang="ru-RU" dirty="0" smtClean="0"/>
              <a:t>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в </a:t>
            </a:r>
            <a:r>
              <a:rPr lang="ru-RU" dirty="0" err="1" smtClean="0"/>
              <a:t>Сибір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вторинно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у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2776900_p1050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852936"/>
            <a:ext cx="8208912" cy="400506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779912" cy="6453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19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вертепи</a:t>
            </a:r>
            <a:r>
              <a:rPr lang="ru-RU" dirty="0" smtClean="0"/>
              <a:t>, як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побутове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зникають</a:t>
            </a:r>
            <a:r>
              <a:rPr lang="ru-RU" dirty="0" smtClean="0"/>
              <a:t>, </a:t>
            </a:r>
            <a:r>
              <a:rPr lang="ru-RU" dirty="0" err="1" smtClean="0"/>
              <a:t>залишившись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побуті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селян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. До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зберігся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західноукраїнських</a:t>
            </a:r>
            <a:r>
              <a:rPr lang="ru-RU" dirty="0" smtClean="0"/>
              <a:t> землях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різдвяних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 на </a:t>
            </a:r>
            <a:r>
              <a:rPr lang="ru-RU" dirty="0" err="1" smtClean="0"/>
              <a:t>релігійну</a:t>
            </a:r>
            <a:r>
              <a:rPr lang="ru-RU" dirty="0" smtClean="0"/>
              <a:t> тематику.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581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5220072" cy="659125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7984" cy="638132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Сюжети</a:t>
            </a:r>
            <a:r>
              <a:rPr lang="ru-RU" dirty="0" smtClean="0"/>
              <a:t> </a:t>
            </a:r>
            <a:r>
              <a:rPr lang="ru-RU" dirty="0" err="1" smtClean="0"/>
              <a:t>різдвяних</a:t>
            </a:r>
            <a:r>
              <a:rPr lang="ru-RU" dirty="0" smtClean="0"/>
              <a:t> </a:t>
            </a:r>
            <a:r>
              <a:rPr lang="ru-RU" dirty="0" err="1" smtClean="0"/>
              <a:t>вертепів</a:t>
            </a:r>
            <a:r>
              <a:rPr lang="ru-RU" dirty="0" smtClean="0"/>
              <a:t>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: </a:t>
            </a:r>
            <a:r>
              <a:rPr lang="ru-RU" dirty="0" err="1" smtClean="0"/>
              <a:t>цар</a:t>
            </a:r>
            <a:r>
              <a:rPr lang="ru-RU" dirty="0" smtClean="0"/>
              <a:t> </a:t>
            </a:r>
            <a:r>
              <a:rPr lang="ru-RU" dirty="0" err="1" smtClean="0"/>
              <a:t>Ірод</a:t>
            </a:r>
            <a:r>
              <a:rPr lang="ru-RU" dirty="0" smtClean="0"/>
              <a:t> </a:t>
            </a:r>
            <a:r>
              <a:rPr lang="ru-RU" dirty="0" err="1" smtClean="0"/>
              <a:t>дізнається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волхвів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Христос, претендент на </a:t>
            </a:r>
            <a:r>
              <a:rPr lang="ru-RU" dirty="0" err="1" smtClean="0"/>
              <a:t>його</a:t>
            </a:r>
            <a:r>
              <a:rPr lang="ru-RU" dirty="0" smtClean="0"/>
              <a:t> престол. </a:t>
            </a:r>
            <a:r>
              <a:rPr lang="ru-RU" dirty="0" err="1" smtClean="0"/>
              <a:t>Бажаючи</a:t>
            </a:r>
            <a:r>
              <a:rPr lang="ru-RU" dirty="0" smtClean="0"/>
              <a:t> </a:t>
            </a:r>
            <a:r>
              <a:rPr lang="ru-RU" dirty="0" err="1" smtClean="0"/>
              <a:t>позбутися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кличе </a:t>
            </a:r>
            <a:r>
              <a:rPr lang="ru-RU" dirty="0" err="1" smtClean="0"/>
              <a:t>воїна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наказує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побити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вифлеємських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молодше</a:t>
            </a:r>
            <a:r>
              <a:rPr lang="ru-RU" dirty="0" smtClean="0"/>
              <a:t>. </a:t>
            </a:r>
            <a:r>
              <a:rPr lang="ru-RU" dirty="0" err="1" smtClean="0"/>
              <a:t>Воїн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наказ, </a:t>
            </a:r>
            <a:r>
              <a:rPr lang="ru-RU" dirty="0" err="1" smtClean="0"/>
              <a:t>але</a:t>
            </a:r>
            <a:r>
              <a:rPr lang="ru-RU" dirty="0" smtClean="0"/>
              <a:t> одна стара баба Рахиль не </a:t>
            </a:r>
            <a:r>
              <a:rPr lang="ru-RU" dirty="0" err="1" smtClean="0"/>
              <a:t>дає</a:t>
            </a:r>
            <a:r>
              <a:rPr lang="ru-RU" dirty="0" smtClean="0"/>
              <a:t> свою </a:t>
            </a:r>
            <a:r>
              <a:rPr lang="ru-RU" dirty="0" err="1" smtClean="0"/>
              <a:t>дитину</a:t>
            </a:r>
            <a:r>
              <a:rPr lang="ru-RU" dirty="0" smtClean="0"/>
              <a:t> на </a:t>
            </a:r>
            <a:r>
              <a:rPr lang="ru-RU" dirty="0" err="1" smtClean="0"/>
              <a:t>побиття</a:t>
            </a:r>
            <a:r>
              <a:rPr lang="ru-RU" dirty="0" smtClean="0"/>
              <a:t>, тому озлоблений </a:t>
            </a:r>
            <a:r>
              <a:rPr lang="ru-RU" dirty="0" err="1" smtClean="0"/>
              <a:t>Ірод</a:t>
            </a:r>
            <a:r>
              <a:rPr lang="ru-RU" dirty="0" smtClean="0"/>
              <a:t> </a:t>
            </a:r>
            <a:r>
              <a:rPr lang="ru-RU" dirty="0" err="1" smtClean="0"/>
              <a:t>наказує</a:t>
            </a:r>
            <a:r>
              <a:rPr lang="ru-RU" dirty="0" smtClean="0"/>
              <a:t> </a:t>
            </a:r>
            <a:r>
              <a:rPr lang="ru-RU" dirty="0" err="1" smtClean="0"/>
              <a:t>вбити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11.01.12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0DED-4AA6-4C6F-84C5-736B22D2053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Вертеп</a:t>
            </a:r>
            <a:endParaRPr lang="ru-RU"/>
          </a:p>
        </p:txBody>
      </p:sp>
      <p:pic>
        <p:nvPicPr>
          <p:cNvPr id="7" name="Содержимое 3" descr="batle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</TotalTime>
  <Words>878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Вертеп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Домашняя империя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Сергеевна</dc:creator>
  <cp:lastModifiedBy>Инна</cp:lastModifiedBy>
  <cp:revision>13</cp:revision>
  <dcterms:created xsi:type="dcterms:W3CDTF">2012-01-10T10:51:32Z</dcterms:created>
  <dcterms:modified xsi:type="dcterms:W3CDTF">2013-11-22T12:42:34Z</dcterms:modified>
</cp:coreProperties>
</file>