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680" r:id="rId3"/>
    <p:sldId id="831" r:id="rId4"/>
    <p:sldId id="832" r:id="rId5"/>
    <p:sldId id="833" r:id="rId6"/>
    <p:sldId id="834" r:id="rId7"/>
    <p:sldId id="819" r:id="rId8"/>
    <p:sldId id="818" r:id="rId9"/>
    <p:sldId id="835" r:id="rId10"/>
    <p:sldId id="836" r:id="rId11"/>
    <p:sldId id="837" r:id="rId12"/>
    <p:sldId id="838" r:id="rId13"/>
    <p:sldId id="820" r:id="rId14"/>
    <p:sldId id="357" r:id="rId15"/>
    <p:sldId id="337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A43"/>
    <a:srgbClr val="584332"/>
    <a:srgbClr val="E6E6E6"/>
    <a:srgbClr val="00B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33702" autoAdjust="0"/>
  </p:normalViewPr>
  <p:slideViewPr>
    <p:cSldViewPr snapToGrid="0">
      <p:cViewPr varScale="1">
        <p:scale>
          <a:sx n="63" d="100"/>
          <a:sy n="63" d="100"/>
        </p:scale>
        <p:origin x="3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AFBF1-DC60-4666-937D-F6FEBC337E33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08C4B46-C724-44E3-8F1A-122072C25439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dirty="0" err="1"/>
            <a:t>немає</a:t>
          </a:r>
          <a:r>
            <a:rPr lang="ru-RU" dirty="0"/>
            <a:t> </a:t>
          </a:r>
          <a:r>
            <a:rPr lang="ru-RU" dirty="0" err="1"/>
            <a:t>ніяких</a:t>
          </a:r>
          <a:r>
            <a:rPr lang="ru-RU" dirty="0"/>
            <a:t> </a:t>
          </a:r>
          <a:r>
            <a:rPr lang="ru-RU" dirty="0" err="1"/>
            <a:t>керуючих</a:t>
          </a:r>
          <a:r>
            <a:rPr lang="ru-RU" dirty="0"/>
            <a:t> </a:t>
          </a:r>
          <a:r>
            <a:rPr lang="ru-RU" dirty="0" err="1"/>
            <a:t>точок</a:t>
          </a:r>
          <a:r>
            <a:rPr lang="ru-RU" dirty="0"/>
            <a:t> </a:t>
          </a:r>
          <a:r>
            <a:rPr lang="ru-RU" dirty="0" err="1"/>
            <a:t>або</a:t>
          </a:r>
          <a:r>
            <a:rPr lang="ru-RU" dirty="0"/>
            <a:t> вершин</a:t>
          </a:r>
          <a:endParaRPr lang="uk-UA" dirty="0"/>
        </a:p>
      </dgm:t>
    </dgm:pt>
    <dgm:pt modelId="{A92A4546-F2EC-426B-9D4B-2A736AEAC434}" type="parTrans" cxnId="{4A68A509-223E-4006-9D50-5CFD80AC1EB2}">
      <dgm:prSet/>
      <dgm:spPr/>
      <dgm:t>
        <a:bodyPr/>
        <a:lstStyle/>
        <a:p>
          <a:endParaRPr lang="uk-UA"/>
        </a:p>
      </dgm:t>
    </dgm:pt>
    <dgm:pt modelId="{61A1DC30-765A-467E-AA6C-B0A7F822634D}" type="sibTrans" cxnId="{4A68A509-223E-4006-9D50-5CFD80AC1EB2}">
      <dgm:prSet/>
      <dgm:spPr/>
      <dgm:t>
        <a:bodyPr/>
        <a:lstStyle/>
        <a:p>
          <a:endParaRPr lang="uk-UA"/>
        </a:p>
      </dgm:t>
    </dgm:pt>
    <dgm:pt modelId="{256A5F12-E378-484F-83DD-E44E991E9C5E}">
      <dgm:prSet phldrT="[Текст]"/>
      <dgm:spPr/>
      <dgm:t>
        <a:bodyPr/>
        <a:lstStyle/>
        <a:p>
          <a:r>
            <a:rPr lang="ru-RU" dirty="0" err="1"/>
            <a:t>тільки</a:t>
          </a:r>
          <a:r>
            <a:rPr lang="ru-RU" dirty="0"/>
            <a:t> </a:t>
          </a:r>
          <a:r>
            <a:rPr lang="ru-RU" dirty="0" err="1"/>
            <a:t>символи</a:t>
          </a:r>
          <a:r>
            <a:rPr lang="ru-RU" dirty="0"/>
            <a:t> та </a:t>
          </a:r>
          <a:r>
            <a:rPr lang="ru-RU" dirty="0" err="1"/>
            <a:t>їх</a:t>
          </a:r>
          <a:r>
            <a:rPr lang="ru-RU" dirty="0"/>
            <a:t> </a:t>
          </a:r>
          <a:r>
            <a:rPr lang="ru-RU" dirty="0" err="1"/>
            <a:t>форматування</a:t>
          </a:r>
          <a:r>
            <a:rPr lang="ru-RU" dirty="0"/>
            <a:t>, як і в </a:t>
          </a:r>
          <a:r>
            <a:rPr lang="ru-RU" dirty="0" err="1"/>
            <a:t>інших</a:t>
          </a:r>
          <a:r>
            <a:rPr lang="ru-RU" dirty="0"/>
            <a:t> </a:t>
          </a:r>
          <a:r>
            <a:rPr lang="ru-RU" dirty="0" err="1"/>
            <a:t>текстових</a:t>
          </a:r>
          <a:r>
            <a:rPr lang="ru-RU" dirty="0"/>
            <a:t> редакторах — за </a:t>
          </a:r>
          <a:r>
            <a:rPr lang="ru-RU" dirty="0" err="1"/>
            <a:t>своєю</a:t>
          </a:r>
          <a:r>
            <a:rPr lang="ru-RU" dirty="0"/>
            <a:t> </a:t>
          </a:r>
          <a:r>
            <a:rPr lang="ru-RU" dirty="0" err="1"/>
            <a:t>суттю</a:t>
          </a:r>
          <a:endParaRPr lang="uk-UA" dirty="0"/>
        </a:p>
      </dgm:t>
    </dgm:pt>
    <dgm:pt modelId="{4B127C35-9362-4329-B29E-4D1161F65979}" type="parTrans" cxnId="{B795D460-5A2F-4734-B66D-700D2EAF75B8}">
      <dgm:prSet/>
      <dgm:spPr/>
      <dgm:t>
        <a:bodyPr/>
        <a:lstStyle/>
        <a:p>
          <a:endParaRPr lang="uk-UA"/>
        </a:p>
      </dgm:t>
    </dgm:pt>
    <dgm:pt modelId="{9C6AE53B-716B-4CED-BB4B-2C8AC2F6129E}" type="sibTrans" cxnId="{B795D460-5A2F-4734-B66D-700D2EAF75B8}">
      <dgm:prSet/>
      <dgm:spPr/>
      <dgm:t>
        <a:bodyPr/>
        <a:lstStyle/>
        <a:p>
          <a:endParaRPr lang="uk-UA"/>
        </a:p>
      </dgm:t>
    </dgm:pt>
    <dgm:pt modelId="{3F06B8B0-7838-4D3E-B7BC-4435B84A8482}">
      <dgm:prSet phldrT="[Текст]"/>
      <dgm:spPr/>
      <dgm:t>
        <a:bodyPr/>
        <a:lstStyle/>
        <a:p>
          <a:r>
            <a:rPr lang="ru-RU" dirty="0" err="1"/>
            <a:t>недоступні</a:t>
          </a:r>
          <a:r>
            <a:rPr lang="ru-RU" dirty="0"/>
            <a:t> </a:t>
          </a:r>
          <a:r>
            <a:rPr lang="ru-RU" dirty="0" err="1"/>
            <a:t>засоби</a:t>
          </a:r>
          <a:r>
            <a:rPr lang="ru-RU" dirty="0"/>
            <a:t> </a:t>
          </a:r>
          <a:r>
            <a:rPr lang="ru-RU" dirty="0" err="1"/>
            <a:t>трансформування</a:t>
          </a:r>
          <a:r>
            <a:rPr lang="ru-RU" dirty="0"/>
            <a:t> і </a:t>
          </a:r>
          <a:r>
            <a:rPr lang="ru-RU" dirty="0" err="1"/>
            <a:t>деформування</a:t>
          </a:r>
          <a:endParaRPr lang="uk-UA" dirty="0"/>
        </a:p>
      </dgm:t>
    </dgm:pt>
    <dgm:pt modelId="{55DF3F4F-D81A-465A-9574-98F6C3C755C3}" type="sibTrans" cxnId="{794E5D2F-97D2-4118-AA95-1B170089D268}">
      <dgm:prSet/>
      <dgm:spPr/>
      <dgm:t>
        <a:bodyPr/>
        <a:lstStyle/>
        <a:p>
          <a:endParaRPr lang="uk-UA"/>
        </a:p>
      </dgm:t>
    </dgm:pt>
    <dgm:pt modelId="{697AEE91-EB71-4656-8CC8-FFD04D4A3E64}" type="parTrans" cxnId="{794E5D2F-97D2-4118-AA95-1B170089D268}">
      <dgm:prSet/>
      <dgm:spPr/>
      <dgm:t>
        <a:bodyPr/>
        <a:lstStyle/>
        <a:p>
          <a:endParaRPr lang="uk-UA"/>
        </a:p>
      </dgm:t>
    </dgm:pt>
    <dgm:pt modelId="{CB11FCE4-AAAA-4EC6-81ED-75AB6B6206D4}" type="pres">
      <dgm:prSet presAssocID="{321AFBF1-DC60-4666-937D-F6FEBC337E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523AB68-C869-4C41-A16E-BFBBBB08EE9A}" type="pres">
      <dgm:prSet presAssocID="{321AFBF1-DC60-4666-937D-F6FEBC337E33}" presName="Name1" presStyleCnt="0"/>
      <dgm:spPr/>
    </dgm:pt>
    <dgm:pt modelId="{2BE02441-6B0E-4306-875C-48D7016786A8}" type="pres">
      <dgm:prSet presAssocID="{321AFBF1-DC60-4666-937D-F6FEBC337E33}" presName="cycle" presStyleCnt="0"/>
      <dgm:spPr/>
    </dgm:pt>
    <dgm:pt modelId="{8A4C31D0-80F4-40C6-A84D-974A37EC78E5}" type="pres">
      <dgm:prSet presAssocID="{321AFBF1-DC60-4666-937D-F6FEBC337E33}" presName="srcNode" presStyleLbl="node1" presStyleIdx="0" presStyleCnt="3"/>
      <dgm:spPr/>
    </dgm:pt>
    <dgm:pt modelId="{744EA9E7-9A71-4662-AE81-9F10D00FC353}" type="pres">
      <dgm:prSet presAssocID="{321AFBF1-DC60-4666-937D-F6FEBC337E33}" presName="conn" presStyleLbl="parChTrans1D2" presStyleIdx="0" presStyleCnt="1"/>
      <dgm:spPr/>
      <dgm:t>
        <a:bodyPr/>
        <a:lstStyle/>
        <a:p>
          <a:endParaRPr lang="uk-UA"/>
        </a:p>
      </dgm:t>
    </dgm:pt>
    <dgm:pt modelId="{794BD418-434F-4E5D-B79F-4FFC3D8C8179}" type="pres">
      <dgm:prSet presAssocID="{321AFBF1-DC60-4666-937D-F6FEBC337E33}" presName="extraNode" presStyleLbl="node1" presStyleIdx="0" presStyleCnt="3"/>
      <dgm:spPr/>
    </dgm:pt>
    <dgm:pt modelId="{17470E85-FDDE-43A8-9F13-C98DE07814E3}" type="pres">
      <dgm:prSet presAssocID="{321AFBF1-DC60-4666-937D-F6FEBC337E33}" presName="dstNode" presStyleLbl="node1" presStyleIdx="0" presStyleCnt="3"/>
      <dgm:spPr/>
    </dgm:pt>
    <dgm:pt modelId="{3340AF4E-5AAB-411F-86B2-F82AF4F462FB}" type="pres">
      <dgm:prSet presAssocID="{D08C4B46-C724-44E3-8F1A-122072C2543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A5693F-F9D5-4CE9-88E0-13184509C7E4}" type="pres">
      <dgm:prSet presAssocID="{D08C4B46-C724-44E3-8F1A-122072C25439}" presName="accent_1" presStyleCnt="0"/>
      <dgm:spPr/>
    </dgm:pt>
    <dgm:pt modelId="{2C2ABC93-66E0-414C-A460-2F7261445A42}" type="pres">
      <dgm:prSet presAssocID="{D08C4B46-C724-44E3-8F1A-122072C25439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E9858508-94AF-4E55-A1BD-F525E6A9418A}" type="pres">
      <dgm:prSet presAssocID="{3F06B8B0-7838-4D3E-B7BC-4435B84A848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4D0642-C1D7-45AA-937E-5E10FDBBFDCB}" type="pres">
      <dgm:prSet presAssocID="{3F06B8B0-7838-4D3E-B7BC-4435B84A8482}" presName="accent_2" presStyleCnt="0"/>
      <dgm:spPr/>
    </dgm:pt>
    <dgm:pt modelId="{EB9516AC-AE94-4973-B0A3-2D4ED1594F4F}" type="pres">
      <dgm:prSet presAssocID="{3F06B8B0-7838-4D3E-B7BC-4435B84A8482}" presName="accentRepeatNode" presStyleLbl="solidFgAcc1" presStyleIdx="1" presStyleCnt="3"/>
      <dgm:spPr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5999557C-16F7-4C11-BDD0-3E2F1BFDF089}" type="pres">
      <dgm:prSet presAssocID="{256A5F12-E378-484F-83DD-E44E991E9C5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F5B8D6-44D6-4B1C-A1B1-22570939C560}" type="pres">
      <dgm:prSet presAssocID="{256A5F12-E378-484F-83DD-E44E991E9C5E}" presName="accent_3" presStyleCnt="0"/>
      <dgm:spPr/>
    </dgm:pt>
    <dgm:pt modelId="{023AC854-5541-4762-956C-0FBED5E01670}" type="pres">
      <dgm:prSet presAssocID="{256A5F12-E378-484F-83DD-E44E991E9C5E}" presName="accentRepeatNode" presStyleLbl="solidFgAcc1" presStyleIdx="2" presStyleCnt="3"/>
      <dgm:spPr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</dgm:ptLst>
  <dgm:cxnLst>
    <dgm:cxn modelId="{B795D460-5A2F-4734-B66D-700D2EAF75B8}" srcId="{321AFBF1-DC60-4666-937D-F6FEBC337E33}" destId="{256A5F12-E378-484F-83DD-E44E991E9C5E}" srcOrd="2" destOrd="0" parTransId="{4B127C35-9362-4329-B29E-4D1161F65979}" sibTransId="{9C6AE53B-716B-4CED-BB4B-2C8AC2F6129E}"/>
    <dgm:cxn modelId="{4A68A509-223E-4006-9D50-5CFD80AC1EB2}" srcId="{321AFBF1-DC60-4666-937D-F6FEBC337E33}" destId="{D08C4B46-C724-44E3-8F1A-122072C25439}" srcOrd="0" destOrd="0" parTransId="{A92A4546-F2EC-426B-9D4B-2A736AEAC434}" sibTransId="{61A1DC30-765A-467E-AA6C-B0A7F822634D}"/>
    <dgm:cxn modelId="{2667E9FA-8701-4594-AE54-B7DB11A7343B}" type="presOf" srcId="{256A5F12-E378-484F-83DD-E44E991E9C5E}" destId="{5999557C-16F7-4C11-BDD0-3E2F1BFDF089}" srcOrd="0" destOrd="0" presId="urn:microsoft.com/office/officeart/2008/layout/VerticalCurvedList"/>
    <dgm:cxn modelId="{794E5D2F-97D2-4118-AA95-1B170089D268}" srcId="{321AFBF1-DC60-4666-937D-F6FEBC337E33}" destId="{3F06B8B0-7838-4D3E-B7BC-4435B84A8482}" srcOrd="1" destOrd="0" parTransId="{697AEE91-EB71-4656-8CC8-FFD04D4A3E64}" sibTransId="{55DF3F4F-D81A-465A-9574-98F6C3C755C3}"/>
    <dgm:cxn modelId="{E35E58B8-48F0-4B8C-A529-6314C8B85046}" type="presOf" srcId="{321AFBF1-DC60-4666-937D-F6FEBC337E33}" destId="{CB11FCE4-AAAA-4EC6-81ED-75AB6B6206D4}" srcOrd="0" destOrd="0" presId="urn:microsoft.com/office/officeart/2008/layout/VerticalCurvedList"/>
    <dgm:cxn modelId="{858F0EFA-0A28-44AC-AC85-485A6C7ED976}" type="presOf" srcId="{3F06B8B0-7838-4D3E-B7BC-4435B84A8482}" destId="{E9858508-94AF-4E55-A1BD-F525E6A9418A}" srcOrd="0" destOrd="0" presId="urn:microsoft.com/office/officeart/2008/layout/VerticalCurvedList"/>
    <dgm:cxn modelId="{C237F283-28EF-4C62-AB4D-74ADAD1A4A7F}" type="presOf" srcId="{D08C4B46-C724-44E3-8F1A-122072C25439}" destId="{3340AF4E-5AAB-411F-86B2-F82AF4F462FB}" srcOrd="0" destOrd="0" presId="urn:microsoft.com/office/officeart/2008/layout/VerticalCurvedList"/>
    <dgm:cxn modelId="{CD032038-9269-436D-9FBC-4E6621A2E49F}" type="presOf" srcId="{61A1DC30-765A-467E-AA6C-B0A7F822634D}" destId="{744EA9E7-9A71-4662-AE81-9F10D00FC353}" srcOrd="0" destOrd="0" presId="urn:microsoft.com/office/officeart/2008/layout/VerticalCurvedList"/>
    <dgm:cxn modelId="{19A7A4E0-2A85-4D4B-BE38-B7AFABA309A0}" type="presParOf" srcId="{CB11FCE4-AAAA-4EC6-81ED-75AB6B6206D4}" destId="{0523AB68-C869-4C41-A16E-BFBBBB08EE9A}" srcOrd="0" destOrd="0" presId="urn:microsoft.com/office/officeart/2008/layout/VerticalCurvedList"/>
    <dgm:cxn modelId="{E757031B-CBDE-4FFF-97C7-0A14E5CD373C}" type="presParOf" srcId="{0523AB68-C869-4C41-A16E-BFBBBB08EE9A}" destId="{2BE02441-6B0E-4306-875C-48D7016786A8}" srcOrd="0" destOrd="0" presId="urn:microsoft.com/office/officeart/2008/layout/VerticalCurvedList"/>
    <dgm:cxn modelId="{3C99AF1C-DA84-44F8-8A05-DF0ABAEC78CB}" type="presParOf" srcId="{2BE02441-6B0E-4306-875C-48D7016786A8}" destId="{8A4C31D0-80F4-40C6-A84D-974A37EC78E5}" srcOrd="0" destOrd="0" presId="urn:microsoft.com/office/officeart/2008/layout/VerticalCurvedList"/>
    <dgm:cxn modelId="{2137224C-5A52-495D-9543-5D91A736E697}" type="presParOf" srcId="{2BE02441-6B0E-4306-875C-48D7016786A8}" destId="{744EA9E7-9A71-4662-AE81-9F10D00FC353}" srcOrd="1" destOrd="0" presId="urn:microsoft.com/office/officeart/2008/layout/VerticalCurvedList"/>
    <dgm:cxn modelId="{DF3D89FA-AE9F-4ED0-846E-838D158E236F}" type="presParOf" srcId="{2BE02441-6B0E-4306-875C-48D7016786A8}" destId="{794BD418-434F-4E5D-B79F-4FFC3D8C8179}" srcOrd="2" destOrd="0" presId="urn:microsoft.com/office/officeart/2008/layout/VerticalCurvedList"/>
    <dgm:cxn modelId="{DA0D6E64-4247-4507-B46A-1F96226C5960}" type="presParOf" srcId="{2BE02441-6B0E-4306-875C-48D7016786A8}" destId="{17470E85-FDDE-43A8-9F13-C98DE07814E3}" srcOrd="3" destOrd="0" presId="urn:microsoft.com/office/officeart/2008/layout/VerticalCurvedList"/>
    <dgm:cxn modelId="{A2BCE190-651F-4F46-B577-CFE6D39BF981}" type="presParOf" srcId="{0523AB68-C869-4C41-A16E-BFBBBB08EE9A}" destId="{3340AF4E-5AAB-411F-86B2-F82AF4F462FB}" srcOrd="1" destOrd="0" presId="urn:microsoft.com/office/officeart/2008/layout/VerticalCurvedList"/>
    <dgm:cxn modelId="{83067D03-4DC9-47CC-A7F7-F4936661A32B}" type="presParOf" srcId="{0523AB68-C869-4C41-A16E-BFBBBB08EE9A}" destId="{4CA5693F-F9D5-4CE9-88E0-13184509C7E4}" srcOrd="2" destOrd="0" presId="urn:microsoft.com/office/officeart/2008/layout/VerticalCurvedList"/>
    <dgm:cxn modelId="{4C744DAD-3589-4889-98FB-F147171C83D4}" type="presParOf" srcId="{4CA5693F-F9D5-4CE9-88E0-13184509C7E4}" destId="{2C2ABC93-66E0-414C-A460-2F7261445A42}" srcOrd="0" destOrd="0" presId="urn:microsoft.com/office/officeart/2008/layout/VerticalCurvedList"/>
    <dgm:cxn modelId="{C6A61F2E-1546-4222-B909-68B121C9BF2D}" type="presParOf" srcId="{0523AB68-C869-4C41-A16E-BFBBBB08EE9A}" destId="{E9858508-94AF-4E55-A1BD-F525E6A9418A}" srcOrd="3" destOrd="0" presId="urn:microsoft.com/office/officeart/2008/layout/VerticalCurvedList"/>
    <dgm:cxn modelId="{95BC7094-477E-485C-A79D-ECE3AAE15A06}" type="presParOf" srcId="{0523AB68-C869-4C41-A16E-BFBBBB08EE9A}" destId="{F14D0642-C1D7-45AA-937E-5E10FDBBFDCB}" srcOrd="4" destOrd="0" presId="urn:microsoft.com/office/officeart/2008/layout/VerticalCurvedList"/>
    <dgm:cxn modelId="{DC4B8091-16F8-4099-8EBC-6455F8165E38}" type="presParOf" srcId="{F14D0642-C1D7-45AA-937E-5E10FDBBFDCB}" destId="{EB9516AC-AE94-4973-B0A3-2D4ED1594F4F}" srcOrd="0" destOrd="0" presId="urn:microsoft.com/office/officeart/2008/layout/VerticalCurvedList"/>
    <dgm:cxn modelId="{E1E59C36-DDDC-43B7-85C9-376CC2C17B87}" type="presParOf" srcId="{0523AB68-C869-4C41-A16E-BFBBBB08EE9A}" destId="{5999557C-16F7-4C11-BDD0-3E2F1BFDF089}" srcOrd="5" destOrd="0" presId="urn:microsoft.com/office/officeart/2008/layout/VerticalCurvedList"/>
    <dgm:cxn modelId="{7B8BE1F2-1F3F-4C4F-9077-97FDE77C3ACE}" type="presParOf" srcId="{0523AB68-C869-4C41-A16E-BFBBBB08EE9A}" destId="{ECF5B8D6-44D6-4B1C-A1B1-22570939C560}" srcOrd="6" destOrd="0" presId="urn:microsoft.com/office/officeart/2008/layout/VerticalCurvedList"/>
    <dgm:cxn modelId="{6F3B0316-DF42-4271-9424-F666F49A967F}" type="presParOf" srcId="{ECF5B8D6-44D6-4B1C-A1B1-22570939C560}" destId="{023AC854-5541-4762-956C-0FBED5E016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EA9E7-9A71-4662-AE81-9F10D00FC353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0AF4E-5AAB-411F-86B2-F82AF4F462FB}">
      <dsp:nvSpPr>
        <dsp:cNvPr id="0" name=""/>
        <dsp:cNvSpPr/>
      </dsp:nvSpPr>
      <dsp:spPr>
        <a:xfrm>
          <a:off x="752110" y="541866"/>
          <a:ext cx="10860923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 </a:t>
          </a:r>
          <a:r>
            <a:rPr lang="ru-RU" sz="3200" kern="1200" dirty="0" err="1"/>
            <a:t>немає</a:t>
          </a:r>
          <a:r>
            <a:rPr lang="ru-RU" sz="3200" kern="1200" dirty="0"/>
            <a:t> </a:t>
          </a:r>
          <a:r>
            <a:rPr lang="ru-RU" sz="3200" kern="1200" dirty="0" err="1"/>
            <a:t>ніяких</a:t>
          </a:r>
          <a:r>
            <a:rPr lang="ru-RU" sz="3200" kern="1200" dirty="0"/>
            <a:t> </a:t>
          </a:r>
          <a:r>
            <a:rPr lang="ru-RU" sz="3200" kern="1200" dirty="0" err="1"/>
            <a:t>керуючих</a:t>
          </a:r>
          <a:r>
            <a:rPr lang="ru-RU" sz="3200" kern="1200" dirty="0"/>
            <a:t> </a:t>
          </a:r>
          <a:r>
            <a:rPr lang="ru-RU" sz="3200" kern="1200" dirty="0" err="1"/>
            <a:t>точок</a:t>
          </a:r>
          <a:r>
            <a:rPr lang="ru-RU" sz="3200" kern="1200" dirty="0"/>
            <a:t> </a:t>
          </a:r>
          <a:r>
            <a:rPr lang="ru-RU" sz="3200" kern="1200" dirty="0" err="1"/>
            <a:t>або</a:t>
          </a:r>
          <a:r>
            <a:rPr lang="ru-RU" sz="3200" kern="1200" dirty="0"/>
            <a:t> вершин</a:t>
          </a:r>
          <a:endParaRPr lang="uk-UA" sz="3200" kern="1200" dirty="0"/>
        </a:p>
      </dsp:txBody>
      <dsp:txXfrm>
        <a:off x="752110" y="541866"/>
        <a:ext cx="10860923" cy="1083733"/>
      </dsp:txXfrm>
    </dsp:sp>
    <dsp:sp modelId="{2C2ABC93-66E0-414C-A460-2F7261445A42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58508-94AF-4E55-A1BD-F525E6A9418A}">
      <dsp:nvSpPr>
        <dsp:cNvPr id="0" name=""/>
        <dsp:cNvSpPr/>
      </dsp:nvSpPr>
      <dsp:spPr>
        <a:xfrm>
          <a:off x="1146048" y="2167466"/>
          <a:ext cx="10466986" cy="108373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/>
            <a:t>недоступні</a:t>
          </a:r>
          <a:r>
            <a:rPr lang="ru-RU" sz="3200" kern="1200" dirty="0"/>
            <a:t> </a:t>
          </a:r>
          <a:r>
            <a:rPr lang="ru-RU" sz="3200" kern="1200" dirty="0" err="1"/>
            <a:t>засоби</a:t>
          </a:r>
          <a:r>
            <a:rPr lang="ru-RU" sz="3200" kern="1200" dirty="0"/>
            <a:t> </a:t>
          </a:r>
          <a:r>
            <a:rPr lang="ru-RU" sz="3200" kern="1200" dirty="0" err="1"/>
            <a:t>трансформування</a:t>
          </a:r>
          <a:r>
            <a:rPr lang="ru-RU" sz="3200" kern="1200" dirty="0"/>
            <a:t> і </a:t>
          </a:r>
          <a:r>
            <a:rPr lang="ru-RU" sz="3200" kern="1200" dirty="0" err="1"/>
            <a:t>деформування</a:t>
          </a:r>
          <a:endParaRPr lang="uk-UA" sz="3200" kern="1200" dirty="0"/>
        </a:p>
      </dsp:txBody>
      <dsp:txXfrm>
        <a:off x="1146048" y="2167466"/>
        <a:ext cx="10466986" cy="1083733"/>
      </dsp:txXfrm>
    </dsp:sp>
    <dsp:sp modelId="{EB9516AC-AE94-4973-B0A3-2D4ED1594F4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9557C-16F7-4C11-BDD0-3E2F1BFDF089}">
      <dsp:nvSpPr>
        <dsp:cNvPr id="0" name=""/>
        <dsp:cNvSpPr/>
      </dsp:nvSpPr>
      <dsp:spPr>
        <a:xfrm>
          <a:off x="752110" y="3793066"/>
          <a:ext cx="10860923" cy="108373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/>
            <a:t>тільки</a:t>
          </a:r>
          <a:r>
            <a:rPr lang="ru-RU" sz="3200" kern="1200" dirty="0"/>
            <a:t> </a:t>
          </a:r>
          <a:r>
            <a:rPr lang="ru-RU" sz="3200" kern="1200" dirty="0" err="1"/>
            <a:t>символи</a:t>
          </a:r>
          <a:r>
            <a:rPr lang="ru-RU" sz="3200" kern="1200" dirty="0"/>
            <a:t> та </a:t>
          </a:r>
          <a:r>
            <a:rPr lang="ru-RU" sz="3200" kern="1200" dirty="0" err="1"/>
            <a:t>їх</a:t>
          </a:r>
          <a:r>
            <a:rPr lang="ru-RU" sz="3200" kern="1200" dirty="0"/>
            <a:t> </a:t>
          </a:r>
          <a:r>
            <a:rPr lang="ru-RU" sz="3200" kern="1200" dirty="0" err="1"/>
            <a:t>форматування</a:t>
          </a:r>
          <a:r>
            <a:rPr lang="ru-RU" sz="3200" kern="1200" dirty="0"/>
            <a:t>, як і в </a:t>
          </a:r>
          <a:r>
            <a:rPr lang="ru-RU" sz="3200" kern="1200" dirty="0" err="1"/>
            <a:t>інших</a:t>
          </a:r>
          <a:r>
            <a:rPr lang="ru-RU" sz="3200" kern="1200" dirty="0"/>
            <a:t> </a:t>
          </a:r>
          <a:r>
            <a:rPr lang="ru-RU" sz="3200" kern="1200" dirty="0" err="1"/>
            <a:t>текстових</a:t>
          </a:r>
          <a:r>
            <a:rPr lang="ru-RU" sz="3200" kern="1200" dirty="0"/>
            <a:t> редакторах — за </a:t>
          </a:r>
          <a:r>
            <a:rPr lang="ru-RU" sz="3200" kern="1200" dirty="0" err="1"/>
            <a:t>своєю</a:t>
          </a:r>
          <a:r>
            <a:rPr lang="ru-RU" sz="3200" kern="1200" dirty="0"/>
            <a:t> </a:t>
          </a:r>
          <a:r>
            <a:rPr lang="ru-RU" sz="3200" kern="1200" dirty="0" err="1"/>
            <a:t>суттю</a:t>
          </a:r>
          <a:endParaRPr lang="uk-UA" sz="3200" kern="1200" dirty="0"/>
        </a:p>
      </dsp:txBody>
      <dsp:txXfrm>
        <a:off x="752110" y="3793066"/>
        <a:ext cx="10860923" cy="1083733"/>
      </dsp:txXfrm>
    </dsp:sp>
    <dsp:sp modelId="{023AC854-5541-4762-956C-0FBED5E01670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7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74D-05D6-4FA5-A0FE-FCFB5667ECCF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754-E3B3-4AE5-8334-5A7D8D99D0DF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3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D4D5-8B29-41CC-AD9F-D860F61E6732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8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26BE-B476-4F10-92EF-5E8F098F3FFD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3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AD0A-BC18-4447-81C4-B70106899EEB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7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1C79-03A4-43EF-BF0B-2A1838ED8C3B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CC2F-78EE-4DAB-AE28-7EE2FCCC9D7F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7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C602-D7B2-436E-A38A-787D03AA4BB5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6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F5C9-C2CE-4824-BBA2-613C7A3A53DD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6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04E-09AB-4BA8-9868-771DB87F4C88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62B-D05C-4AD1-AE28-D2EA13C2ADAF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2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0679-F8D0-4550-BE94-D8E867DD5806}" type="datetime4">
              <a:rPr lang="uk-UA" smtClean="0"/>
              <a:t>7 листопада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123" y="1155409"/>
            <a:ext cx="16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Сьогодн</a:t>
            </a:r>
            <a:r>
              <a:rPr lang="uk-UA" sz="2400" b="1" dirty="0">
                <a:solidFill>
                  <a:schemeClr val="bg1"/>
                </a:solidFill>
              </a:rPr>
              <a:t>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171157" y="1617074"/>
            <a:ext cx="1756555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4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B8F9FE-FD7D-4D5E-A4F0-5CB7444DCCD6}"/>
              </a:ext>
            </a:extLst>
          </p:cNvPr>
          <p:cNvSpPr txBox="1"/>
          <p:nvPr/>
        </p:nvSpPr>
        <p:spPr>
          <a:xfrm>
            <a:off x="1218123" y="2644170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№14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BD5F42-DCD4-4828-A98A-C0B8D74F6F8F}"/>
              </a:ext>
            </a:extLst>
          </p:cNvPr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Інформатика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A19F534-41E8-443E-87D2-019F924CBD96}"/>
              </a:ext>
            </a:extLst>
          </p:cNvPr>
          <p:cNvSpPr/>
          <p:nvPr/>
        </p:nvSpPr>
        <p:spPr>
          <a:xfrm>
            <a:off x="2927712" y="4579206"/>
            <a:ext cx="9040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584332"/>
                </a:solidFill>
              </a:rPr>
              <a:t>Текстові об’єкти та їх редагування. </a:t>
            </a:r>
            <a:r>
              <a:rPr lang="uk-UA" sz="4000" b="1" dirty="0" err="1">
                <a:solidFill>
                  <a:srgbClr val="584332"/>
                </a:solidFill>
              </a:rPr>
              <a:t>Рендеринг</a:t>
            </a:r>
            <a:r>
              <a:rPr lang="uk-UA" sz="4000" b="1" dirty="0">
                <a:solidFill>
                  <a:srgbClr val="584332"/>
                </a:solidFill>
              </a:rPr>
              <a:t> тривимірної сцени. </a:t>
            </a:r>
          </a:p>
        </p:txBody>
      </p:sp>
      <p:pic>
        <p:nvPicPr>
          <p:cNvPr id="1026" name="Picture 2" descr="cube box letter 3d style in blue and grey logo">
            <a:extLst>
              <a:ext uri="{FF2B5EF4-FFF2-40B4-BE49-F238E27FC236}">
                <a16:creationId xmlns:a16="http://schemas.microsoft.com/office/drawing/2014/main" xmlns="" id="{2E09B044-35B9-444D-A623-8DA79C64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6867" r="8194" b="24693"/>
          <a:stretch/>
        </p:blipFill>
        <p:spPr bwMode="auto">
          <a:xfrm>
            <a:off x="13153284" y="2017184"/>
            <a:ext cx="3873861" cy="3378687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Вставлення текстових об’єктів</a:t>
            </a:r>
          </a:p>
        </p:txBody>
      </p:sp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xmlns="" id="{4DC3BF46-F95C-4B6D-A47C-50CC3F96FED9}"/>
              </a:ext>
            </a:extLst>
          </p:cNvPr>
          <p:cNvSpPr/>
          <p:nvPr/>
        </p:nvSpPr>
        <p:spPr>
          <a:xfrm>
            <a:off x="3258985" y="1638240"/>
            <a:ext cx="8665945" cy="4452699"/>
          </a:xfrm>
          <a:prstGeom prst="roundRect">
            <a:avLst>
              <a:gd name="adj" fmla="val 8670"/>
            </a:avLst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chemeClr val="bg1"/>
                </a:solidFill>
              </a:rPr>
              <a:t>Команда </a:t>
            </a:r>
            <a:r>
              <a:rPr lang="en-US" sz="5400" b="1" dirty="0">
                <a:solidFill>
                  <a:schemeClr val="bg1"/>
                </a:solidFill>
              </a:rPr>
              <a:t>Paste File (</a:t>
            </a:r>
            <a:r>
              <a:rPr lang="uk-UA" sz="5400" b="1" dirty="0">
                <a:solidFill>
                  <a:schemeClr val="bg1"/>
                </a:solidFill>
              </a:rPr>
              <a:t>Вставити з Файлу) з меню </a:t>
            </a:r>
            <a:r>
              <a:rPr lang="en-US" sz="5400" b="1" dirty="0">
                <a:solidFill>
                  <a:schemeClr val="bg1"/>
                </a:solidFill>
              </a:rPr>
              <a:t>Edit </a:t>
            </a:r>
            <a:r>
              <a:rPr lang="uk-UA" sz="5400" b="1" dirty="0">
                <a:solidFill>
                  <a:schemeClr val="bg1"/>
                </a:solidFill>
              </a:rPr>
              <a:t>заголовка 3</a:t>
            </a:r>
            <a:r>
              <a:rPr lang="en-US" sz="5400" b="1" dirty="0">
                <a:solidFill>
                  <a:schemeClr val="bg1"/>
                </a:solidFill>
              </a:rPr>
              <a:t>D-</a:t>
            </a:r>
            <a:r>
              <a:rPr lang="uk-UA" sz="5400" b="1" dirty="0">
                <a:solidFill>
                  <a:schemeClr val="bg1"/>
                </a:solidFill>
              </a:rPr>
              <a:t>Вигляду дозволяє вставити текст із зовнішнього файлу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4B9D7B-8BD9-49B7-8F54-5C43F0F117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70" y="1817433"/>
            <a:ext cx="2667259" cy="39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Вставлення текстових об’єктів</a:t>
            </a:r>
          </a:p>
        </p:txBody>
      </p:sp>
      <p:sp>
        <p:nvSpPr>
          <p:cNvPr id="2" name="Прямоугольник 8">
            <a:extLst>
              <a:ext uri="{FF2B5EF4-FFF2-40B4-BE49-F238E27FC236}">
                <a16:creationId xmlns:a16="http://schemas.microsoft.com/office/drawing/2014/main" xmlns="" id="{A1683DF1-E323-4410-A33F-398DEF45B64D}"/>
              </a:ext>
            </a:extLst>
          </p:cNvPr>
          <p:cNvSpPr/>
          <p:nvPr/>
        </p:nvSpPr>
        <p:spPr>
          <a:xfrm>
            <a:off x="779194" y="1844453"/>
            <a:ext cx="1643012" cy="806648"/>
          </a:xfrm>
          <a:prstGeom prst="roundRect">
            <a:avLst>
              <a:gd name="adj" fmla="val 8670"/>
            </a:avLst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→</a:t>
            </a:r>
          </a:p>
        </p:txBody>
      </p:sp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xmlns="" id="{C51E39D9-ED9B-4BE1-AB47-12530BF155EB}"/>
              </a:ext>
            </a:extLst>
          </p:cNvPr>
          <p:cNvSpPr/>
          <p:nvPr/>
        </p:nvSpPr>
        <p:spPr>
          <a:xfrm>
            <a:off x="778779" y="3025676"/>
            <a:ext cx="1643012" cy="806648"/>
          </a:xfrm>
          <a:prstGeom prst="roundRect">
            <a:avLst>
              <a:gd name="adj" fmla="val 8670"/>
            </a:avLst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←</a:t>
            </a: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xmlns="" id="{DC83FA7A-116C-4D3C-913F-27A8EC19F93B}"/>
              </a:ext>
            </a:extLst>
          </p:cNvPr>
          <p:cNvSpPr/>
          <p:nvPr/>
        </p:nvSpPr>
        <p:spPr>
          <a:xfrm>
            <a:off x="778779" y="4206899"/>
            <a:ext cx="1643012" cy="806648"/>
          </a:xfrm>
          <a:prstGeom prst="roundRect">
            <a:avLst>
              <a:gd name="adj" fmla="val 8670"/>
            </a:avLst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 ↑ </a:t>
            </a:r>
          </a:p>
        </p:txBody>
      </p:sp>
      <p:sp>
        <p:nvSpPr>
          <p:cNvPr id="6" name="Прямоугольник 8">
            <a:extLst>
              <a:ext uri="{FF2B5EF4-FFF2-40B4-BE49-F238E27FC236}">
                <a16:creationId xmlns:a16="http://schemas.microsoft.com/office/drawing/2014/main" xmlns="" id="{82B08C41-9DAC-4E0A-8EC6-821B11B7D50F}"/>
              </a:ext>
            </a:extLst>
          </p:cNvPr>
          <p:cNvSpPr/>
          <p:nvPr/>
        </p:nvSpPr>
        <p:spPr>
          <a:xfrm>
            <a:off x="778779" y="5388122"/>
            <a:ext cx="1643012" cy="806648"/>
          </a:xfrm>
          <a:prstGeom prst="roundRect">
            <a:avLst>
              <a:gd name="adj" fmla="val 8670"/>
            </a:avLst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↓</a:t>
            </a:r>
          </a:p>
        </p:txBody>
      </p:sp>
      <p:sp>
        <p:nvSpPr>
          <p:cNvPr id="16" name="Прямоугольник 8">
            <a:extLst>
              <a:ext uri="{FF2B5EF4-FFF2-40B4-BE49-F238E27FC236}">
                <a16:creationId xmlns:a16="http://schemas.microsoft.com/office/drawing/2014/main" xmlns="" id="{A56D903C-18B8-4BB5-AEA3-37CEEAE0C058}"/>
              </a:ext>
            </a:extLst>
          </p:cNvPr>
          <p:cNvSpPr/>
          <p:nvPr/>
        </p:nvSpPr>
        <p:spPr>
          <a:xfrm>
            <a:off x="3910217" y="1844453"/>
            <a:ext cx="3254072" cy="742117"/>
          </a:xfrm>
          <a:prstGeom prst="roundRect">
            <a:avLst>
              <a:gd name="adj" fmla="val 8670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Page Up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8">
            <a:extLst>
              <a:ext uri="{FF2B5EF4-FFF2-40B4-BE49-F238E27FC236}">
                <a16:creationId xmlns:a16="http://schemas.microsoft.com/office/drawing/2014/main" xmlns="" id="{0CFCF6D8-D1E8-4DB9-821E-1A8473138B49}"/>
              </a:ext>
            </a:extLst>
          </p:cNvPr>
          <p:cNvSpPr/>
          <p:nvPr/>
        </p:nvSpPr>
        <p:spPr>
          <a:xfrm>
            <a:off x="3910217" y="2956104"/>
            <a:ext cx="3254073" cy="742117"/>
          </a:xfrm>
          <a:prstGeom prst="roundRect">
            <a:avLst>
              <a:gd name="adj" fmla="val 8670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Page Down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8">
            <a:extLst>
              <a:ext uri="{FF2B5EF4-FFF2-40B4-BE49-F238E27FC236}">
                <a16:creationId xmlns:a16="http://schemas.microsoft.com/office/drawing/2014/main" xmlns="" id="{A7CCCA48-EAE6-488B-979C-8051CF8BA6B3}"/>
              </a:ext>
            </a:extLst>
          </p:cNvPr>
          <p:cNvSpPr/>
          <p:nvPr/>
        </p:nvSpPr>
        <p:spPr>
          <a:xfrm>
            <a:off x="3910217" y="4067755"/>
            <a:ext cx="3254073" cy="742117"/>
          </a:xfrm>
          <a:prstGeom prst="roundRect">
            <a:avLst>
              <a:gd name="adj" fmla="val 8670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Home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8">
            <a:extLst>
              <a:ext uri="{FF2B5EF4-FFF2-40B4-BE49-F238E27FC236}">
                <a16:creationId xmlns:a16="http://schemas.microsoft.com/office/drawing/2014/main" xmlns="" id="{0570FC56-78AA-447F-8EFF-2437DBB2BFF2}"/>
              </a:ext>
            </a:extLst>
          </p:cNvPr>
          <p:cNvSpPr/>
          <p:nvPr/>
        </p:nvSpPr>
        <p:spPr>
          <a:xfrm>
            <a:off x="3910217" y="5323591"/>
            <a:ext cx="3254073" cy="742117"/>
          </a:xfrm>
          <a:prstGeom prst="roundRect">
            <a:avLst>
              <a:gd name="adj" fmla="val 8670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End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8">
            <a:extLst>
              <a:ext uri="{FF2B5EF4-FFF2-40B4-BE49-F238E27FC236}">
                <a16:creationId xmlns:a16="http://schemas.microsoft.com/office/drawing/2014/main" xmlns="" id="{71C9808F-5DA2-480D-8868-08AF18472185}"/>
              </a:ext>
            </a:extLst>
          </p:cNvPr>
          <p:cNvSpPr/>
          <p:nvPr/>
        </p:nvSpPr>
        <p:spPr>
          <a:xfrm>
            <a:off x="8652716" y="3672637"/>
            <a:ext cx="3254073" cy="742117"/>
          </a:xfrm>
          <a:prstGeom prst="roundRect">
            <a:avLst>
              <a:gd name="adj" fmla="val 8670"/>
            </a:avLst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Shift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Рендерінг тривимірної сцени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79A1D4-5768-46D8-8E28-40D976C7C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2" y="1912745"/>
            <a:ext cx="3840393" cy="3409519"/>
          </a:xfrm>
          <a:prstGeom prst="rect">
            <a:avLst/>
          </a:prstGeom>
          <a:noFill/>
          <a:ln w="38100">
            <a:solidFill>
              <a:srgbClr val="765A43"/>
            </a:solidFill>
          </a:ln>
        </p:spPr>
      </p:pic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xmlns="" id="{717F66E2-808B-4DC1-ADF5-BBE04C97A2E6}"/>
              </a:ext>
            </a:extLst>
          </p:cNvPr>
          <p:cNvSpPr/>
          <p:nvPr/>
        </p:nvSpPr>
        <p:spPr>
          <a:xfrm>
            <a:off x="4359965" y="1325951"/>
            <a:ext cx="7667986" cy="1438632"/>
          </a:xfrm>
          <a:prstGeom prst="roundRect">
            <a:avLst>
              <a:gd name="adj" fmla="val 14724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Image</a:t>
            </a:r>
            <a:r>
              <a:rPr lang="ru-RU" sz="4000" b="1" dirty="0">
                <a:solidFill>
                  <a:schemeClr val="bg1"/>
                </a:solidFill>
              </a:rPr>
              <a:t>: </a:t>
            </a:r>
            <a:r>
              <a:rPr lang="ru-RU" sz="4000" b="1" dirty="0" err="1">
                <a:solidFill>
                  <a:schemeClr val="bg1"/>
                </a:solidFill>
              </a:rPr>
              <a:t>еквівалент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клавіші</a:t>
            </a:r>
            <a:r>
              <a:rPr lang="ru-RU" sz="4000" b="1" dirty="0">
                <a:solidFill>
                  <a:schemeClr val="bg1"/>
                </a:solidFill>
              </a:rPr>
              <a:t> «F12» - рендер </a:t>
            </a:r>
            <a:r>
              <a:rPr lang="ru-RU" sz="4000" b="1" dirty="0" err="1">
                <a:solidFill>
                  <a:schemeClr val="bg1"/>
                </a:solidFill>
              </a:rPr>
              <a:t>зображення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8">
            <a:extLst>
              <a:ext uri="{FF2B5EF4-FFF2-40B4-BE49-F238E27FC236}">
                <a16:creationId xmlns:a16="http://schemas.microsoft.com/office/drawing/2014/main" xmlns="" id="{68DFE9B6-9822-4E0B-A4A8-7362DEE85D67}"/>
              </a:ext>
            </a:extLst>
          </p:cNvPr>
          <p:cNvSpPr/>
          <p:nvPr/>
        </p:nvSpPr>
        <p:spPr>
          <a:xfrm>
            <a:off x="4359965" y="2898188"/>
            <a:ext cx="7667986" cy="1438632"/>
          </a:xfrm>
          <a:prstGeom prst="roundRect">
            <a:avLst>
              <a:gd name="adj" fmla="val 14724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Animation</a:t>
            </a:r>
            <a:r>
              <a:rPr lang="ru-RU" sz="4000" b="1" dirty="0">
                <a:solidFill>
                  <a:schemeClr val="bg1"/>
                </a:solidFill>
              </a:rPr>
              <a:t>: </a:t>
            </a:r>
            <a:r>
              <a:rPr lang="uk-UA" sz="4000" b="1" dirty="0" err="1">
                <a:solidFill>
                  <a:schemeClr val="bg1"/>
                </a:solidFill>
              </a:rPr>
              <a:t>рендерити</a:t>
            </a:r>
            <a:r>
              <a:rPr lang="uk-UA" sz="4000" b="1" dirty="0">
                <a:solidFill>
                  <a:schemeClr val="bg1"/>
                </a:solidFill>
              </a:rPr>
              <a:t> активну схему</a:t>
            </a:r>
          </a:p>
        </p:txBody>
      </p:sp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xmlns="" id="{46AA7E00-8471-434F-9BC0-631DF5D4F0A0}"/>
              </a:ext>
            </a:extLst>
          </p:cNvPr>
          <p:cNvSpPr/>
          <p:nvPr/>
        </p:nvSpPr>
        <p:spPr>
          <a:xfrm>
            <a:off x="4359965" y="4470425"/>
            <a:ext cx="7667986" cy="2107763"/>
          </a:xfrm>
          <a:prstGeom prst="roundRect">
            <a:avLst>
              <a:gd name="adj" fmla="val 14724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View Render</a:t>
            </a:r>
            <a:r>
              <a:rPr lang="ru-RU" sz="4000" b="1" dirty="0">
                <a:solidFill>
                  <a:schemeClr val="bg1"/>
                </a:solidFill>
              </a:rPr>
              <a:t>: </a:t>
            </a:r>
            <a:r>
              <a:rPr lang="ru-RU" sz="4000" b="1" dirty="0" err="1">
                <a:solidFill>
                  <a:schemeClr val="bg1"/>
                </a:solidFill>
              </a:rPr>
              <a:t>еквівалент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клавіші</a:t>
            </a:r>
            <a:r>
              <a:rPr lang="ru-RU" sz="4000" b="1" dirty="0">
                <a:solidFill>
                  <a:schemeClr val="bg1"/>
                </a:solidFill>
              </a:rPr>
              <a:t> «F1</a:t>
            </a:r>
            <a:r>
              <a:rPr lang="en-US" sz="4000" b="1" dirty="0">
                <a:solidFill>
                  <a:schemeClr val="bg1"/>
                </a:solidFill>
              </a:rPr>
              <a:t>1</a:t>
            </a:r>
            <a:r>
              <a:rPr lang="ru-RU" sz="4000" b="1" dirty="0">
                <a:solidFill>
                  <a:schemeClr val="bg1"/>
                </a:solidFill>
              </a:rPr>
              <a:t>» - </a:t>
            </a:r>
            <a:r>
              <a:rPr lang="uk-UA" sz="4000" b="1" dirty="0">
                <a:solidFill>
                  <a:schemeClr val="bg1"/>
                </a:solidFill>
              </a:rPr>
              <a:t>перемкнути перегляд </a:t>
            </a:r>
            <a:r>
              <a:rPr lang="uk-UA" sz="4000" b="1" dirty="0" err="1">
                <a:solidFill>
                  <a:schemeClr val="bg1"/>
                </a:solidFill>
              </a:rPr>
              <a:t>рендеру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Рендерінг тривимірної сцени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01B8B4-CF2D-4FA4-9143-E93CBE933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31" y="1321439"/>
            <a:ext cx="9773478" cy="5219761"/>
          </a:xfrm>
          <a:prstGeom prst="rect">
            <a:avLst/>
          </a:prstGeom>
          <a:noFill/>
          <a:ln w="38100">
            <a:solidFill>
              <a:srgbClr val="765A43"/>
            </a:solidFill>
          </a:ln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B4B53560-53E4-4ADF-83A0-D1757E40F1B8}"/>
              </a:ext>
            </a:extLst>
          </p:cNvPr>
          <p:cNvSpPr/>
          <p:nvPr/>
        </p:nvSpPr>
        <p:spPr>
          <a:xfrm>
            <a:off x="2743201" y="2418324"/>
            <a:ext cx="1855303" cy="338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0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Ð¸Ð½ÑÑÑÑÐºÑÐ¸Ñ ÐºÐ»Ð¸Ð¿Ð°ÑÑ">
            <a:extLst>
              <a:ext uri="{FF2B5EF4-FFF2-40B4-BE49-F238E27FC236}">
                <a16:creationId xmlns:a16="http://schemas.microsoft.com/office/drawing/2014/main" xmlns="" id="{5A0B0F9C-4903-4F59-89F0-6370B18D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17" y="1529244"/>
            <a:ext cx="3404453" cy="45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0EE4EEF9-0091-4F51-A191-C459112FDA7F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Працюємо за комп’ютером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F3F7A0-B549-4B5F-80B8-D9A071A0D987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7">
            <a:extLst>
              <a:ext uri="{FF2B5EF4-FFF2-40B4-BE49-F238E27FC236}">
                <a16:creationId xmlns:a16="http://schemas.microsoft.com/office/drawing/2014/main" xmlns="" id="{F983A15A-0172-4E02-BC67-48D1ACD4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930" y="1529244"/>
            <a:ext cx="8315770" cy="4784355"/>
          </a:xfrm>
          <a:prstGeom prst="roundRect">
            <a:avLst>
              <a:gd name="adj" fmla="val 6766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Працюємо з інструкційними картками</a:t>
            </a:r>
          </a:p>
        </p:txBody>
      </p:sp>
    </p:spTree>
    <p:extLst>
      <p:ext uri="{BB962C8B-B14F-4D97-AF65-F5344CB8AC3E}">
        <p14:creationId xmlns:p14="http://schemas.microsoft.com/office/powerpoint/2010/main" val="7503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3167291" y="1201839"/>
            <a:ext cx="8665945" cy="5325961"/>
          </a:xfrm>
          <a:prstGeom prst="snip2SameRect">
            <a:avLst/>
          </a:prstGeom>
          <a:solidFill>
            <a:srgbClr val="765A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/>
              <a:t>Опрацювати</a:t>
            </a:r>
            <a:r>
              <a:rPr lang="ru-RU" sz="4800" b="1" dirty="0"/>
              <a:t> </a:t>
            </a:r>
            <a:r>
              <a:rPr lang="uk-UA" sz="4800" b="1" dirty="0"/>
              <a:t>конспект     </a:t>
            </a:r>
          </a:p>
          <a:p>
            <a:pPr algn="ctr"/>
            <a:r>
              <a:rPr lang="en-US" sz="4800" b="1" dirty="0"/>
              <a:t>( </a:t>
            </a:r>
            <a:r>
              <a:rPr lang="uk-UA" sz="4800" b="1" dirty="0"/>
              <a:t>зробити конспект за презентацією).</a:t>
            </a:r>
            <a:r>
              <a:rPr lang="ru-RU" sz="4800" b="1" dirty="0"/>
              <a:t> </a:t>
            </a:r>
          </a:p>
        </p:txBody>
      </p:sp>
      <p:pic>
        <p:nvPicPr>
          <p:cNvPr id="1026" name="Picture 2" descr="http://img3.wikia.nocookie.net/__cb20140428050001/rrc-kor/ru/images/8/83/%D0%9E%D0%BA_%D1%81%D0%BC%D0%B0%D0%B9%D0%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0" y="3919482"/>
            <a:ext cx="4158750" cy="314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3AC0D38-1648-49BA-B579-00DC76A2FFDE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Домашн</a:t>
            </a:r>
            <a:r>
              <a:rPr lang="uk-UA" sz="2000" b="1">
                <a:solidFill>
                  <a:schemeClr val="bg1"/>
                </a:solidFill>
              </a:rPr>
              <a:t>є завдання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DCA6BB-3B00-4C59-AE44-625573A7B2AC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Дата 7">
            <a:extLst>
              <a:ext uri="{FF2B5EF4-FFF2-40B4-BE49-F238E27FC236}">
                <a16:creationId xmlns:a16="http://schemas.microsoft.com/office/drawing/2014/main" xmlns="" id="{8C294D9C-1800-4A47-877F-D62D586F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voyakniga.ru/images/forum_uploads/20100928123711-smayl_20141126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95" y="573107"/>
            <a:ext cx="6207209" cy="62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D0D83C-049F-46D0-93C8-37DE93B1BEB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960650F7-3460-4221-94DE-D162DAB6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539EA0F-F1A1-48E3-9066-E9E67BA26CAD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 нових зустрічей!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Додавання текстових об’єктів</a:t>
            </a:r>
          </a:p>
        </p:txBody>
      </p:sp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xmlns="" id="{2D099BF2-E01B-4811-B6BF-442CDD61379D}"/>
              </a:ext>
            </a:extLst>
          </p:cNvPr>
          <p:cNvSpPr/>
          <p:nvPr/>
        </p:nvSpPr>
        <p:spPr>
          <a:xfrm>
            <a:off x="2589592" y="1418228"/>
            <a:ext cx="9438359" cy="5065752"/>
          </a:xfrm>
          <a:prstGeom prst="roundRect">
            <a:avLst>
              <a:gd name="adj" fmla="val 8670"/>
            </a:avLst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Об'єкти типу </a:t>
            </a:r>
            <a:r>
              <a:rPr lang="uk-UA" sz="4400" b="1" dirty="0" err="1">
                <a:solidFill>
                  <a:schemeClr val="bg1"/>
                </a:solidFill>
              </a:rPr>
              <a:t>Text</a:t>
            </a:r>
            <a:r>
              <a:rPr lang="uk-UA" sz="4400" b="1" dirty="0">
                <a:solidFill>
                  <a:schemeClr val="bg1"/>
                </a:solidFill>
              </a:rPr>
              <a:t> (Текст) відповідають своїй назві — вони містять текст. За структурою вони є векторними по природі, формуються на основі кривих та поводять себе як крива зі </a:t>
            </a:r>
            <a:r>
              <a:rPr lang="uk-UA" sz="4400" b="1" dirty="0" err="1">
                <a:solidFill>
                  <a:schemeClr val="bg1"/>
                </a:solidFill>
              </a:rPr>
              <a:t>скошувальним</a:t>
            </a:r>
            <a:r>
              <a:rPr lang="uk-UA" sz="4400" b="1" dirty="0">
                <a:solidFill>
                  <a:schemeClr val="bg1"/>
                </a:solidFill>
              </a:rPr>
              <a:t> </a:t>
            </a:r>
            <a:r>
              <a:rPr lang="uk-UA" sz="4400" b="1" dirty="0" err="1">
                <a:solidFill>
                  <a:schemeClr val="bg1"/>
                </a:solidFill>
              </a:rPr>
              <a:t>сплайном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85E2D7-BA60-4777-AA03-8B4925875A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2756"/>
            <a:ext cx="2667259" cy="39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Додавання текстових об’єктів</a:t>
            </a:r>
          </a:p>
        </p:txBody>
      </p:sp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xmlns="" id="{2D099BF2-E01B-4811-B6BF-442CDD61379D}"/>
              </a:ext>
            </a:extLst>
          </p:cNvPr>
          <p:cNvSpPr/>
          <p:nvPr/>
        </p:nvSpPr>
        <p:spPr>
          <a:xfrm>
            <a:off x="2589592" y="1773152"/>
            <a:ext cx="9438359" cy="4355902"/>
          </a:xfrm>
          <a:prstGeom prst="roundRect">
            <a:avLst>
              <a:gd name="adj" fmla="val 8670"/>
            </a:avLst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Blender використовує систему шрифтів для керування розкладкою — коди літер викликають символи, що формуються в об'єкти, які візуально представляють їх у 3D-вигляді.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85E2D7-BA60-4777-AA03-8B4925875A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2756"/>
            <a:ext cx="2667259" cy="39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Додавання текстових об’єктів</a:t>
            </a:r>
          </a:p>
        </p:txBody>
      </p:sp>
      <p:pic>
        <p:nvPicPr>
          <p:cNvPr id="2050" name="Picture 2" descr="3d word">
            <a:extLst>
              <a:ext uri="{FF2B5EF4-FFF2-40B4-BE49-F238E27FC236}">
                <a16:creationId xmlns:a16="http://schemas.microsoft.com/office/drawing/2014/main" xmlns="" id="{26908D3F-5152-4847-BE54-040AD022B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18115" r="16090" b="23400"/>
          <a:stretch/>
        </p:blipFill>
        <p:spPr bwMode="auto">
          <a:xfrm>
            <a:off x="1762689" y="1404540"/>
            <a:ext cx="2809204" cy="2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d custom logotype design">
            <a:extLst>
              <a:ext uri="{FF2B5EF4-FFF2-40B4-BE49-F238E27FC236}">
                <a16:creationId xmlns:a16="http://schemas.microsoft.com/office/drawing/2014/main" xmlns="" id="{ADAA71AB-A0AE-446F-A840-F2BE170EF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25854" r="11187" b="29608"/>
          <a:stretch/>
        </p:blipFill>
        <p:spPr bwMode="auto">
          <a:xfrm>
            <a:off x="7095723" y="1570834"/>
            <a:ext cx="3452857" cy="222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xmlns="" id="{E9346E2D-F118-470E-B1F0-D56E103DD966}"/>
              </a:ext>
            </a:extLst>
          </p:cNvPr>
          <p:cNvSpPr/>
          <p:nvPr/>
        </p:nvSpPr>
        <p:spPr>
          <a:xfrm>
            <a:off x="404401" y="5068709"/>
            <a:ext cx="3431893" cy="769501"/>
          </a:xfrm>
          <a:prstGeom prst="roundRect">
            <a:avLst>
              <a:gd name="adj" fmla="val 14724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Кольори</a:t>
            </a:r>
          </a:p>
        </p:txBody>
      </p:sp>
      <p:sp>
        <p:nvSpPr>
          <p:cNvPr id="6" name="Прямоугольник 8">
            <a:extLst>
              <a:ext uri="{FF2B5EF4-FFF2-40B4-BE49-F238E27FC236}">
                <a16:creationId xmlns:a16="http://schemas.microsoft.com/office/drawing/2014/main" xmlns="" id="{D45FD768-462B-4DE3-A676-BA97266D5267}"/>
              </a:ext>
            </a:extLst>
          </p:cNvPr>
          <p:cNvSpPr/>
          <p:nvPr/>
        </p:nvSpPr>
        <p:spPr>
          <a:xfrm>
            <a:off x="4380053" y="5068708"/>
            <a:ext cx="3431893" cy="769501"/>
          </a:xfrm>
          <a:prstGeom prst="roundRect">
            <a:avLst>
              <a:gd name="adj" fmla="val 14724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Текстури</a:t>
            </a: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xmlns="" id="{DF79D3D8-E5CD-4D17-96FF-AF9404365F55}"/>
              </a:ext>
            </a:extLst>
          </p:cNvPr>
          <p:cNvSpPr/>
          <p:nvPr/>
        </p:nvSpPr>
        <p:spPr>
          <a:xfrm>
            <a:off x="8216349" y="5068708"/>
            <a:ext cx="3690520" cy="769501"/>
          </a:xfrm>
          <a:prstGeom prst="roundRect">
            <a:avLst>
              <a:gd name="adj" fmla="val 14724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Компанування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Додавання текстових об’єктів</a:t>
            </a:r>
          </a:p>
        </p:txBody>
      </p:sp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xmlns="" id="{4DC3BF46-F95C-4B6D-A47C-50CC3F96FED9}"/>
              </a:ext>
            </a:extLst>
          </p:cNvPr>
          <p:cNvSpPr/>
          <p:nvPr/>
        </p:nvSpPr>
        <p:spPr>
          <a:xfrm>
            <a:off x="3167291" y="1972756"/>
            <a:ext cx="8665945" cy="3646051"/>
          </a:xfrm>
          <a:prstGeom prst="roundRect">
            <a:avLst>
              <a:gd name="adj" fmla="val 8670"/>
            </a:avLst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Текстові об'єкти, як і будь-які інші об'єкти у </a:t>
            </a:r>
            <a:r>
              <a:rPr lang="en-US" sz="4400" b="1" dirty="0">
                <a:solidFill>
                  <a:schemeClr val="bg1"/>
                </a:solidFill>
              </a:rPr>
              <a:t>Blender'</a:t>
            </a:r>
            <a:r>
              <a:rPr lang="uk-UA" sz="4400" b="1" dirty="0">
                <a:solidFill>
                  <a:schemeClr val="bg1"/>
                </a:solidFill>
              </a:rPr>
              <a:t>і, можуть бути пересунуті, обернені, масштабовані та іншим чином трансформовані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4B9D7B-8BD9-49B7-8F54-5C43F0F117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70" y="1817433"/>
            <a:ext cx="2667259" cy="39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Додавання текстових об’єктів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F393226-4EA4-46D7-9178-604C3C657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08"/>
          <a:stretch/>
        </p:blipFill>
        <p:spPr>
          <a:xfrm>
            <a:off x="896249" y="1508645"/>
            <a:ext cx="4542084" cy="4470630"/>
          </a:xfrm>
          <a:prstGeom prst="rect">
            <a:avLst/>
          </a:prstGeom>
          <a:noFill/>
          <a:ln w="38100">
            <a:solidFill>
              <a:srgbClr val="765A43"/>
            </a:solidFill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51DA3259-0506-42F3-9D41-DEB38BD0DDDA}"/>
              </a:ext>
            </a:extLst>
          </p:cNvPr>
          <p:cNvSpPr/>
          <p:nvPr/>
        </p:nvSpPr>
        <p:spPr>
          <a:xfrm>
            <a:off x="1060174" y="4373217"/>
            <a:ext cx="2994991" cy="649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xmlns="" id="{E707D80E-9F8B-4F56-9B4E-FD60FF0D5763}"/>
              </a:ext>
            </a:extLst>
          </p:cNvPr>
          <p:cNvSpPr/>
          <p:nvPr/>
        </p:nvSpPr>
        <p:spPr>
          <a:xfrm>
            <a:off x="6652592" y="3283226"/>
            <a:ext cx="4108174" cy="1258372"/>
          </a:xfrm>
          <a:prstGeom prst="roundRect">
            <a:avLst>
              <a:gd name="adj" fmla="val 8670"/>
            </a:avLst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Shift  +  A </a:t>
            </a:r>
            <a:endParaRPr lang="uk-UA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Редагування текстових об’єктів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DECCCFB-519A-4291-99D7-A326A6878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1335832"/>
            <a:ext cx="8863548" cy="5177010"/>
          </a:xfrm>
          <a:prstGeom prst="rect">
            <a:avLst/>
          </a:prstGeom>
          <a:noFill/>
          <a:ln w="38100">
            <a:solidFill>
              <a:srgbClr val="765A43"/>
            </a:solidFill>
          </a:ln>
        </p:spPr>
      </p:pic>
    </p:spTree>
    <p:extLst>
      <p:ext uri="{BB962C8B-B14F-4D97-AF65-F5344CB8AC3E}">
        <p14:creationId xmlns:p14="http://schemas.microsoft.com/office/powerpoint/2010/main" val="24287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Редагування текстових об’єктів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2A4C6862-E477-44A6-BCA5-3B767E78A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005823"/>
              </p:ext>
            </p:extLst>
          </p:nvPr>
        </p:nvGraphicFramePr>
        <p:xfrm>
          <a:off x="252094" y="1295042"/>
          <a:ext cx="116878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xmlns="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07.11.2023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D9A5DB-7296-467A-BB43-725EA1CD254C}"/>
              </a:ext>
            </a:extLst>
          </p:cNvPr>
          <p:cNvSpPr/>
          <p:nvPr/>
        </p:nvSpPr>
        <p:spPr>
          <a:xfrm>
            <a:off x="3362006" y="57637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Редагування текстових об’єктів</a:t>
            </a:r>
          </a:p>
        </p:txBody>
      </p:sp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xmlns="" id="{4DC3BF46-F95C-4B6D-A47C-50CC3F96FED9}"/>
              </a:ext>
            </a:extLst>
          </p:cNvPr>
          <p:cNvSpPr/>
          <p:nvPr/>
        </p:nvSpPr>
        <p:spPr>
          <a:xfrm>
            <a:off x="3258985" y="1164373"/>
            <a:ext cx="8665945" cy="3581519"/>
          </a:xfrm>
          <a:prstGeom prst="roundRect">
            <a:avLst>
              <a:gd name="adj" fmla="val 8670"/>
            </a:avLst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у 3</a:t>
            </a:r>
            <a:r>
              <a:rPr lang="en-US" sz="3600" b="1" dirty="0">
                <a:solidFill>
                  <a:schemeClr val="bg1"/>
                </a:solidFill>
              </a:rPr>
              <a:t>D-</a:t>
            </a:r>
            <a:r>
              <a:rPr lang="uk-UA" sz="3600" b="1" dirty="0">
                <a:solidFill>
                  <a:schemeClr val="bg1"/>
                </a:solidFill>
              </a:rPr>
              <a:t>Вигляді із: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•	меню </a:t>
            </a:r>
            <a:r>
              <a:rPr lang="en-US" sz="3600" b="1" dirty="0">
                <a:solidFill>
                  <a:schemeClr val="bg1"/>
                </a:solidFill>
              </a:rPr>
              <a:t>Edit </a:t>
            </a:r>
            <a:r>
              <a:rPr lang="uk-UA" sz="3600" b="1" dirty="0">
                <a:solidFill>
                  <a:schemeClr val="bg1"/>
                </a:solidFill>
              </a:rPr>
              <a:t>та </a:t>
            </a:r>
            <a:r>
              <a:rPr lang="en-US" sz="3600" b="1" dirty="0">
                <a:solidFill>
                  <a:schemeClr val="bg1"/>
                </a:solidFill>
              </a:rPr>
              <a:t>Text </a:t>
            </a:r>
            <a:r>
              <a:rPr lang="uk-UA" sz="3600" b="1" dirty="0">
                <a:solidFill>
                  <a:schemeClr val="bg1"/>
                </a:solidFill>
              </a:rPr>
              <a:t>заголовка;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•	вкладки </a:t>
            </a:r>
            <a:r>
              <a:rPr lang="en-US" sz="3600" b="1" dirty="0">
                <a:solidFill>
                  <a:schemeClr val="bg1"/>
                </a:solidFill>
              </a:rPr>
              <a:t>Tools </a:t>
            </a:r>
            <a:r>
              <a:rPr lang="uk-UA" sz="3600" b="1" dirty="0">
                <a:solidFill>
                  <a:schemeClr val="bg1"/>
                </a:solidFill>
              </a:rPr>
              <a:t>лівої </a:t>
            </a:r>
            <a:r>
              <a:rPr lang="en-US" sz="3600" b="1" dirty="0">
                <a:solidFill>
                  <a:schemeClr val="bg1"/>
                </a:solidFill>
              </a:rPr>
              <a:t>T-</a:t>
            </a:r>
            <a:r>
              <a:rPr lang="uk-UA" sz="3600" b="1" dirty="0">
                <a:solidFill>
                  <a:schemeClr val="bg1"/>
                </a:solidFill>
              </a:rPr>
              <a:t>боковини </a:t>
            </a:r>
            <a:r>
              <a:rPr lang="en-US" sz="3600" b="1" dirty="0">
                <a:solidFill>
                  <a:schemeClr val="bg1"/>
                </a:solidFill>
              </a:rPr>
              <a:t>Tool Shelf;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•	</a:t>
            </a:r>
            <a:r>
              <a:rPr lang="uk-UA" sz="3600" b="1" dirty="0">
                <a:solidFill>
                  <a:schemeClr val="bg1"/>
                </a:solidFill>
              </a:rPr>
              <a:t>допомогою відповідних гарячих клавіш;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4B9D7B-8BD9-49B7-8F54-5C43F0F117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70" y="1817433"/>
            <a:ext cx="2667259" cy="395669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F64D730-F8E8-4453-B53C-47D9478AF313}"/>
              </a:ext>
            </a:extLst>
          </p:cNvPr>
          <p:cNvSpPr/>
          <p:nvPr/>
        </p:nvSpPr>
        <p:spPr>
          <a:xfrm>
            <a:off x="3243713" y="4854549"/>
            <a:ext cx="8665945" cy="1839158"/>
          </a:xfrm>
          <a:prstGeom prst="roundRect">
            <a:avLst>
              <a:gd name="adj" fmla="val 8670"/>
            </a:avLst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 панелях </a:t>
            </a:r>
            <a:r>
              <a:rPr lang="en-US" sz="3600" b="1" dirty="0">
                <a:solidFill>
                  <a:schemeClr val="bg1"/>
                </a:solidFill>
              </a:rPr>
              <a:t>Font, Paragraph </a:t>
            </a:r>
            <a:r>
              <a:rPr lang="uk-UA" sz="3600" b="1" dirty="0">
                <a:solidFill>
                  <a:schemeClr val="bg1"/>
                </a:solidFill>
              </a:rPr>
              <a:t>та </a:t>
            </a:r>
            <a:r>
              <a:rPr lang="en-US" sz="3600" b="1" dirty="0">
                <a:solidFill>
                  <a:schemeClr val="bg1"/>
                </a:solidFill>
              </a:rPr>
              <a:t>Text Boxes </a:t>
            </a:r>
            <a:r>
              <a:rPr lang="uk-UA" sz="3600" b="1" dirty="0">
                <a:solidFill>
                  <a:schemeClr val="bg1"/>
                </a:solidFill>
              </a:rPr>
              <a:t>контексту </a:t>
            </a:r>
            <a:r>
              <a:rPr lang="en-US" sz="3600" b="1" dirty="0">
                <a:solidFill>
                  <a:schemeClr val="bg1"/>
                </a:solidFill>
              </a:rPr>
              <a:t>Object Data </a:t>
            </a:r>
            <a:r>
              <a:rPr lang="uk-UA" sz="3600" b="1" dirty="0">
                <a:solidFill>
                  <a:schemeClr val="bg1"/>
                </a:solidFill>
              </a:rPr>
              <a:t>редактора </a:t>
            </a:r>
            <a:r>
              <a:rPr lang="en-US" sz="3600" b="1" dirty="0">
                <a:solidFill>
                  <a:schemeClr val="bg1"/>
                </a:solidFill>
              </a:rPr>
              <a:t>Properties Editor.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3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2892</TotalTime>
  <Words>323</Words>
  <Application>Microsoft Office PowerPoint</Application>
  <PresentationFormat>Широкоэкранный</PresentationFormat>
  <Paragraphs>84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https://vsimpptx.com</dc:title>
  <dc:creator>Василь Цупа</dc:creator>
  <cp:lastModifiedBy>Учетная запись Майкрософт</cp:lastModifiedBy>
  <cp:revision>268</cp:revision>
  <dcterms:created xsi:type="dcterms:W3CDTF">2015-10-20T21:14:13Z</dcterms:created>
  <dcterms:modified xsi:type="dcterms:W3CDTF">2023-11-07T21:09:26Z</dcterms:modified>
</cp:coreProperties>
</file>