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3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6BFDD7-B980-4B64-8E47-BF1C6969E3E7}" type="datetimeFigureOut">
              <a:rPr lang="uk-UA" smtClean="0"/>
              <a:pPr/>
              <a:t>26.01.2014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B4A87-0AA6-4E17-8550-7B79389CE49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061113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B4A87-0AA6-4E17-8550-7B79389CE497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435440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84DFD-8E9A-486A-88AF-43711343FE15}" type="datetimeFigureOut">
              <a:rPr lang="uk-UA" smtClean="0"/>
              <a:pPr/>
              <a:t>26.01.2014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4588-A85D-4584-9F42-F86509385AC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980709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84DFD-8E9A-486A-88AF-43711343FE15}" type="datetimeFigureOut">
              <a:rPr lang="uk-UA" smtClean="0"/>
              <a:pPr/>
              <a:t>26.01.2014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4588-A85D-4584-9F42-F86509385AC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599137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84DFD-8E9A-486A-88AF-43711343FE15}" type="datetimeFigureOut">
              <a:rPr lang="uk-UA" smtClean="0"/>
              <a:pPr/>
              <a:t>26.01.2014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4588-A85D-4584-9F42-F86509385AC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256160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84DFD-8E9A-486A-88AF-43711343FE15}" type="datetimeFigureOut">
              <a:rPr lang="uk-UA" smtClean="0"/>
              <a:pPr/>
              <a:t>26.01.2014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4588-A85D-4584-9F42-F86509385AC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041671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84DFD-8E9A-486A-88AF-43711343FE15}" type="datetimeFigureOut">
              <a:rPr lang="uk-UA" smtClean="0"/>
              <a:pPr/>
              <a:t>26.01.2014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4588-A85D-4584-9F42-F86509385AC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029631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84DFD-8E9A-486A-88AF-43711343FE15}" type="datetimeFigureOut">
              <a:rPr lang="uk-UA" smtClean="0"/>
              <a:pPr/>
              <a:t>26.01.2014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4588-A85D-4584-9F42-F86509385AC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210725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84DFD-8E9A-486A-88AF-43711343FE15}" type="datetimeFigureOut">
              <a:rPr lang="uk-UA" smtClean="0"/>
              <a:pPr/>
              <a:t>26.01.2014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4588-A85D-4584-9F42-F86509385AC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05156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84DFD-8E9A-486A-88AF-43711343FE15}" type="datetimeFigureOut">
              <a:rPr lang="uk-UA" smtClean="0"/>
              <a:pPr/>
              <a:t>26.01.2014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4588-A85D-4584-9F42-F86509385AC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1030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84DFD-8E9A-486A-88AF-43711343FE15}" type="datetimeFigureOut">
              <a:rPr lang="uk-UA" smtClean="0"/>
              <a:pPr/>
              <a:t>26.01.2014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4588-A85D-4584-9F42-F86509385AC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39326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84DFD-8E9A-486A-88AF-43711343FE15}" type="datetimeFigureOut">
              <a:rPr lang="uk-UA" smtClean="0"/>
              <a:pPr/>
              <a:t>26.01.2014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4588-A85D-4584-9F42-F86509385AC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542964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84DFD-8E9A-486A-88AF-43711343FE15}" type="datetimeFigureOut">
              <a:rPr lang="uk-UA" smtClean="0"/>
              <a:pPr/>
              <a:t>26.01.2014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44588-A85D-4584-9F42-F86509385AC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66643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84DFD-8E9A-486A-88AF-43711343FE15}" type="datetimeFigureOut">
              <a:rPr lang="uk-UA" smtClean="0"/>
              <a:pPr/>
              <a:t>26.01.2014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44588-A85D-4584-9F42-F86509385AC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158126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1" y="1783878"/>
            <a:ext cx="3808536" cy="345350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4548" y="376566"/>
            <a:ext cx="793518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uk-UA" sz="4000" dirty="0" smtClean="0">
                <a:latin typeface="Monotype Corsiva" panose="03010101010201010101" pitchFamily="66" charset="0"/>
              </a:rPr>
              <a:t>Тема. </a:t>
            </a:r>
          </a:p>
          <a:p>
            <a:r>
              <a:rPr lang="uk-UA" sz="4000" dirty="0" smtClean="0">
                <a:latin typeface="Monotype Corsiva" panose="03010101010201010101" pitchFamily="66" charset="0"/>
              </a:rPr>
              <a:t>Австралія – найменший материк Землі</a:t>
            </a:r>
            <a:endParaRPr lang="uk-UA" sz="4000" dirty="0"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9872" y="1722355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</a:rPr>
              <a:t>План</a:t>
            </a:r>
            <a:endParaRPr lang="uk-UA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5290149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Девіз уроку  </a:t>
            </a:r>
            <a:endParaRPr lang="uk-UA" dirty="0"/>
          </a:p>
        </p:txBody>
      </p:sp>
      <p:sp>
        <p:nvSpPr>
          <p:cNvPr id="9" name="TextBox 8"/>
          <p:cNvSpPr txBox="1"/>
          <p:nvPr/>
        </p:nvSpPr>
        <p:spPr>
          <a:xfrm>
            <a:off x="3176673" y="2342076"/>
            <a:ext cx="5812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accent1">
                    <a:lumMod val="50000"/>
                  </a:schemeClr>
                </a:solidFill>
              </a:rPr>
              <a:t>1.  Географічне положення Австралії</a:t>
            </a:r>
            <a:endParaRPr lang="uk-UA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76673" y="2878521"/>
            <a:ext cx="5427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uk-UA" sz="2800" dirty="0" smtClean="0">
                <a:solidFill>
                  <a:schemeClr val="accent1">
                    <a:lumMod val="50000"/>
                  </a:schemeClr>
                </a:solidFill>
              </a:rPr>
              <a:t>.  Історія відкриття і дослідження</a:t>
            </a:r>
            <a:endParaRPr lang="uk-UA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63532" y="3427976"/>
            <a:ext cx="5034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uk-UA" sz="2800" dirty="0" smtClean="0">
                <a:solidFill>
                  <a:schemeClr val="accent1">
                    <a:lumMod val="50000"/>
                  </a:schemeClr>
                </a:solidFill>
              </a:rPr>
              <a:t>.  Тектонічна будова і рельєф</a:t>
            </a:r>
            <a:endParaRPr lang="uk-UA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63532" y="3951196"/>
            <a:ext cx="4680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uk-UA" sz="2800" dirty="0" smtClean="0">
                <a:solidFill>
                  <a:schemeClr val="accent1">
                    <a:lumMod val="50000"/>
                  </a:schemeClr>
                </a:solidFill>
              </a:rPr>
              <a:t>.  Корисні копалини</a:t>
            </a:r>
            <a:endParaRPr lang="uk-UA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71670" y="5500702"/>
            <a:ext cx="5087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Збираєш факти. З них розвивається думка</a:t>
            </a:r>
          </a:p>
          <a:p>
            <a:pPr algn="r"/>
            <a:r>
              <a:rPr lang="uk-UA" dirty="0" smtClean="0"/>
              <a:t>Ж.</a:t>
            </a:r>
            <a:r>
              <a:rPr lang="uk-UA" dirty="0" err="1" smtClean="0"/>
              <a:t>Дюффон</a:t>
            </a:r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413657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188640"/>
            <a:ext cx="48989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/>
              <a:t>Вставити пропущені слова</a:t>
            </a:r>
            <a:endParaRPr lang="uk-UA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946175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/>
              <a:t>1. Першим берегів Австралії досяг у … р. … ;</a:t>
            </a:r>
            <a:endParaRPr lang="uk-UA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700467" y="1844824"/>
            <a:ext cx="7900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/>
              <a:t>2. Із … … на Австралію материк перейменував … ;</a:t>
            </a:r>
            <a:endParaRPr lang="uk-UA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3140968"/>
            <a:ext cx="8424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/>
              <a:t>3. Австралію посередині перетинає … … , і тому вона є … материком;</a:t>
            </a:r>
            <a:endParaRPr lang="uk-UA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4509120"/>
            <a:ext cx="7853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/>
              <a:t>4. Найвища точка Австралії – гора … (… м.).</a:t>
            </a:r>
            <a:endParaRPr lang="uk-UA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071" y="5010150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577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0036"/>
            <a:ext cx="77627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7200" dirty="0" smtClean="0"/>
              <a:t>Домашнє завдання</a:t>
            </a:r>
            <a:endParaRPr lang="uk-UA" sz="7200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1772816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4000" dirty="0" smtClean="0"/>
              <a:t>Опрацювати </a:t>
            </a:r>
            <a:r>
              <a:rPr lang="uk-UA" sz="4000" dirty="0" smtClean="0">
                <a:latin typeface="Sylfaen"/>
              </a:rPr>
              <a:t>§23;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4000" dirty="0" smtClean="0">
                <a:latin typeface="Sylfaen"/>
              </a:rPr>
              <a:t>Розв’язати (усно) географічну задачу на с. 114;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4000" dirty="0" smtClean="0">
                <a:latin typeface="Sylfaen"/>
              </a:rPr>
              <a:t>Підготувати пам’ятку для тих, хто вперше вирушить у подорож Австралією. </a:t>
            </a:r>
            <a:endParaRPr lang="uk-UA" sz="4000" dirty="0"/>
          </a:p>
        </p:txBody>
      </p:sp>
    </p:spTree>
    <p:extLst>
      <p:ext uri="{BB962C8B-B14F-4D97-AF65-F5344CB8AC3E}">
        <p14:creationId xmlns="" xmlns:p14="http://schemas.microsoft.com/office/powerpoint/2010/main" val="1303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5085184"/>
            <a:ext cx="5492145" cy="1015663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r>
              <a:rPr lang="uk-UA" sz="6000" dirty="0" smtClean="0">
                <a:solidFill>
                  <a:srgbClr val="0070C0"/>
                </a:solidFill>
              </a:rPr>
              <a:t>ДЯКУЮ ЗА УРОК!</a:t>
            </a:r>
            <a:endParaRPr lang="uk-UA" sz="6000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908719"/>
            <a:ext cx="4483943" cy="37366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0757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18332" y="188640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Великий Бар’єрний Риф</a:t>
            </a:r>
            <a:endParaRPr lang="uk-UA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41333"/>
            <a:ext cx="3960440" cy="29665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826545"/>
            <a:ext cx="4464496" cy="29709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7808" y="1484784"/>
            <a:ext cx="3635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/>
              <a:t>Найбільше на земній кулі скупчення коралів</a:t>
            </a:r>
            <a:endParaRPr lang="uk-UA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4932040" y="4293096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/>
              <a:t>Загальна площа 350 </a:t>
            </a:r>
            <a:r>
              <a:rPr lang="uk-UA" sz="3600" dirty="0" err="1" smtClean="0"/>
              <a:t>тис.км.кв</a:t>
            </a:r>
            <a:r>
              <a:rPr lang="uk-UA" sz="3600" dirty="0" smtClean="0"/>
              <a:t>.</a:t>
            </a:r>
            <a:endParaRPr lang="uk-UA" sz="3600" dirty="0"/>
          </a:p>
        </p:txBody>
      </p:sp>
    </p:spTree>
    <p:extLst>
      <p:ext uri="{BB962C8B-B14F-4D97-AF65-F5344CB8AC3E}">
        <p14:creationId xmlns="" xmlns:p14="http://schemas.microsoft.com/office/powerpoint/2010/main" val="77514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60648"/>
            <a:ext cx="8280920" cy="332804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489260"/>
              </a:avLst>
            </a:prstTxWarp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</a:rPr>
              <a:t>Особливості географічного положення Австралії</a:t>
            </a:r>
            <a:endParaRPr lang="uk-UA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9024" y="1571612"/>
            <a:ext cx="87849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3600" dirty="0" smtClean="0">
                <a:solidFill>
                  <a:schemeClr val="accent4">
                    <a:lumMod val="50000"/>
                  </a:schemeClr>
                </a:solidFill>
              </a:rPr>
              <a:t>Австралія – найменший материк;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3600" dirty="0" smtClean="0">
                <a:solidFill>
                  <a:schemeClr val="accent4">
                    <a:lumMod val="50000"/>
                  </a:schemeClr>
                </a:solidFill>
              </a:rPr>
              <a:t>Розташована в південній і східній півкулях;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3600" dirty="0" smtClean="0">
                <a:solidFill>
                  <a:schemeClr val="accent4">
                    <a:lumMod val="50000"/>
                  </a:schemeClr>
                </a:solidFill>
              </a:rPr>
              <a:t>Посередині перетинає південний тропік(найсухіший материк);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3600" dirty="0" smtClean="0">
                <a:solidFill>
                  <a:schemeClr val="accent4">
                    <a:lumMod val="50000"/>
                  </a:schemeClr>
                </a:solidFill>
              </a:rPr>
              <a:t>Омивають води Тихого та Індійського океанів;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3600" dirty="0" smtClean="0">
                <a:solidFill>
                  <a:schemeClr val="accent4">
                    <a:lumMod val="50000"/>
                  </a:schemeClr>
                </a:solidFill>
              </a:rPr>
              <a:t>Берегова лінія слабо розчленована.</a:t>
            </a:r>
          </a:p>
        </p:txBody>
      </p:sp>
    </p:spTree>
    <p:extLst>
      <p:ext uri="{BB962C8B-B14F-4D97-AF65-F5344CB8AC3E}">
        <p14:creationId xmlns="" xmlns:p14="http://schemas.microsoft.com/office/powerpoint/2010/main" val="7670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70" y="1428736"/>
            <a:ext cx="5034530" cy="41044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512" y="19294"/>
            <a:ext cx="1224136" cy="12698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147" y="19294"/>
            <a:ext cx="1209675" cy="1600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709" y="160836"/>
            <a:ext cx="915616" cy="13171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71800" y="332656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В. </a:t>
            </a:r>
            <a:r>
              <a:rPr lang="uk-UA" dirty="0" err="1" smtClean="0"/>
              <a:t>Янсзон</a:t>
            </a:r>
            <a:endParaRPr lang="uk-UA" dirty="0"/>
          </a:p>
        </p:txBody>
      </p:sp>
      <p:sp>
        <p:nvSpPr>
          <p:cNvPr id="10" name="TextBox 9"/>
          <p:cNvSpPr txBox="1"/>
          <p:nvPr/>
        </p:nvSpPr>
        <p:spPr>
          <a:xfrm>
            <a:off x="6117325" y="16083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Л. </a:t>
            </a:r>
            <a:r>
              <a:rPr lang="uk-UA" dirty="0" err="1" smtClean="0"/>
              <a:t>Торрес</a:t>
            </a:r>
            <a:endParaRPr lang="uk-UA" dirty="0"/>
          </a:p>
        </p:txBody>
      </p:sp>
      <p:sp>
        <p:nvSpPr>
          <p:cNvPr id="11" name="TextBox 10"/>
          <p:cNvSpPr txBox="1"/>
          <p:nvPr/>
        </p:nvSpPr>
        <p:spPr>
          <a:xfrm>
            <a:off x="5285873" y="631300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А. </a:t>
            </a:r>
            <a:r>
              <a:rPr lang="uk-UA" dirty="0" err="1" smtClean="0"/>
              <a:t>Тасман</a:t>
            </a:r>
            <a:endParaRPr lang="uk-UA" dirty="0"/>
          </a:p>
        </p:txBody>
      </p:sp>
      <p:sp>
        <p:nvSpPr>
          <p:cNvPr id="12" name="TextBox 11"/>
          <p:cNvSpPr txBox="1"/>
          <p:nvPr/>
        </p:nvSpPr>
        <p:spPr>
          <a:xfrm>
            <a:off x="6786578" y="378619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Дж. </a:t>
            </a:r>
            <a:r>
              <a:rPr lang="uk-UA" dirty="0" err="1" smtClean="0"/>
              <a:t>Кук</a:t>
            </a:r>
            <a:endParaRPr lang="uk-UA" dirty="0"/>
          </a:p>
        </p:txBody>
      </p:sp>
      <p:sp>
        <p:nvSpPr>
          <p:cNvPr id="13" name="TextBox 12"/>
          <p:cNvSpPr txBox="1"/>
          <p:nvPr/>
        </p:nvSpPr>
        <p:spPr>
          <a:xfrm>
            <a:off x="5429256" y="171448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М. </a:t>
            </a:r>
            <a:r>
              <a:rPr lang="uk-UA" dirty="0" err="1" smtClean="0"/>
              <a:t>Фліндерс</a:t>
            </a:r>
            <a:endParaRPr lang="uk-UA" dirty="0"/>
          </a:p>
        </p:txBody>
      </p:sp>
      <p:sp>
        <p:nvSpPr>
          <p:cNvPr id="14" name="TextBox 13"/>
          <p:cNvSpPr txBox="1"/>
          <p:nvPr/>
        </p:nvSpPr>
        <p:spPr>
          <a:xfrm>
            <a:off x="6357950" y="4500570"/>
            <a:ext cx="2051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П. </a:t>
            </a:r>
            <a:r>
              <a:rPr lang="uk-UA" dirty="0" err="1" smtClean="0"/>
              <a:t>Стшелецький</a:t>
            </a:r>
            <a:endParaRPr lang="uk-UA" dirty="0"/>
          </a:p>
        </p:txBody>
      </p:sp>
      <p:sp>
        <p:nvSpPr>
          <p:cNvPr id="16" name="TextBox 15"/>
          <p:cNvSpPr txBox="1"/>
          <p:nvPr/>
        </p:nvSpPr>
        <p:spPr>
          <a:xfrm>
            <a:off x="3112943" y="4197872"/>
            <a:ext cx="2177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М. Міклухо-Маклай</a:t>
            </a:r>
            <a:endParaRPr lang="uk-UA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668" y="4795681"/>
            <a:ext cx="1298782" cy="151732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2" y="2357430"/>
            <a:ext cx="1168668" cy="146083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618" y="2060848"/>
            <a:ext cx="1161797" cy="152337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94" y="3071810"/>
            <a:ext cx="1155377" cy="159815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224" y="2748674"/>
            <a:ext cx="1302444" cy="14491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8973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07407E-6 L 0.2342 -4.07407E-6 C 0.33941 -4.07407E-6 0.46893 0.0551 0.46893 0.10047 L 0.46893 0.20139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1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892 0.20139 L 0.46892 0.14537 C 0.46892 0.12014 0.48628 0.08958 0.50035 0.08958 L 0.53194 0.08958 " pathEditMode="relative" rAng="0" ptsTypes="FfFF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-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892 0.2012 L 0.1625 0.24861 C 0.09635 0.25925 0.05781 0.28931 0.05208 0.33025 C 0.04548 0.37604 0.07448 0.42137 0.13437 0.46253 L 0.40555 0.65749 " pathEditMode="relative" rAng="6038992" ptsTypes="FffFF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31" y="179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573 0.6568 L 0.52743 0.71161 C 0.554 0.72479 0.58177 0.7204 0.60382 0.70143 C 0.629 0.67992 0.64236 0.64893 0.64427 0.61124 L 0.65712 0.44079 " pathEditMode="relative" rAng="-1966389" ptsTypes="FffFF"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3" y="-32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5712 0.44079 L 0.68056 0.37881 C 0.68577 0.36586 0.68733 0.34736 0.68455 0.32909 C 0.68281 0.30782 0.67743 0.29186 0.66927 0.28168 L 0.63299 0.23127 " pathEditMode="relative" rAng="-5918509" ptsTypes="FffFF">
                                      <p:cBhvr>
                                        <p:cTn id="6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" y="-10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786842" cy="1221222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24052"/>
              </a:avLst>
            </a:prstTxWarp>
            <a:spAutoFit/>
          </a:bodyPr>
          <a:lstStyle/>
          <a:p>
            <a:pPr algn="ctr"/>
            <a:r>
              <a:rPr lang="uk-UA" sz="3200" b="1" dirty="0" smtClean="0"/>
              <a:t>Особливості географічного дослідження материка</a:t>
            </a:r>
            <a:endParaRPr lang="uk-UA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2204864"/>
            <a:ext cx="78843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4400" dirty="0" smtClean="0"/>
              <a:t>Материк відкривали двічі;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4400" dirty="0" smtClean="0"/>
              <a:t>Австралія була відкрита останньою серед населених материків.</a:t>
            </a:r>
            <a:endParaRPr lang="uk-UA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214" y="5085184"/>
            <a:ext cx="1269841" cy="12698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202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5578E-6 L -0.90469 -0.0085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243" y="-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40294"/>
            <a:ext cx="32191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smtClean="0">
                <a:latin typeface="Monotype Corsiva" panose="03010101010201010101" pitchFamily="66" charset="0"/>
              </a:rPr>
              <a:t>Рельєф Австралії</a:t>
            </a:r>
            <a:endParaRPr lang="uk-UA" sz="3600" dirty="0"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1589"/>
            <a:ext cx="2466975" cy="1847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55150" y="6470107"/>
            <a:ext cx="1714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Останець-гігант</a:t>
            </a:r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50" y="0"/>
            <a:ext cx="2609850" cy="1752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65464" y="1752600"/>
            <a:ext cx="2572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г</a:t>
            </a:r>
            <a:r>
              <a:rPr lang="uk-UA" dirty="0" smtClean="0"/>
              <a:t>ора </a:t>
            </a:r>
            <a:r>
              <a:rPr lang="uk-UA" dirty="0" err="1" smtClean="0"/>
              <a:t>Косцюшко</a:t>
            </a:r>
            <a:r>
              <a:rPr lang="uk-UA" dirty="0" smtClean="0"/>
              <a:t>(2230 м.)</a:t>
            </a:r>
            <a:endParaRPr lang="uk-UA" dirty="0"/>
          </a:p>
        </p:txBody>
      </p:sp>
      <p:sp>
        <p:nvSpPr>
          <p:cNvPr id="9" name="TextBox 8"/>
          <p:cNvSpPr txBox="1"/>
          <p:nvPr/>
        </p:nvSpPr>
        <p:spPr>
          <a:xfrm>
            <a:off x="1115615" y="2961818"/>
            <a:ext cx="2345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/>
              <a:t>Західноавстралійське</a:t>
            </a:r>
            <a:r>
              <a:rPr lang="uk-UA" dirty="0" smtClean="0"/>
              <a:t> </a:t>
            </a:r>
          </a:p>
          <a:p>
            <a:r>
              <a:rPr lang="uk-UA" dirty="0" smtClean="0"/>
              <a:t>плоскогір’я</a:t>
            </a:r>
            <a:endParaRPr lang="uk-UA" dirty="0"/>
          </a:p>
        </p:txBody>
      </p:sp>
      <p:sp>
        <p:nvSpPr>
          <p:cNvPr id="10" name="TextBox 9"/>
          <p:cNvSpPr txBox="1"/>
          <p:nvPr/>
        </p:nvSpPr>
        <p:spPr>
          <a:xfrm>
            <a:off x="4788024" y="3284983"/>
            <a:ext cx="1404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Центральна </a:t>
            </a:r>
          </a:p>
          <a:p>
            <a:r>
              <a:rPr lang="uk-UA" dirty="0" smtClean="0"/>
              <a:t>низовина</a:t>
            </a:r>
            <a:endParaRPr lang="uk-UA" dirty="0"/>
          </a:p>
        </p:txBody>
      </p:sp>
      <p:sp>
        <p:nvSpPr>
          <p:cNvPr id="11" name="TextBox 10"/>
          <p:cNvSpPr txBox="1"/>
          <p:nvPr/>
        </p:nvSpPr>
        <p:spPr>
          <a:xfrm rot="5032406">
            <a:off x="5602411" y="4411175"/>
            <a:ext cx="4473328" cy="36933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865471"/>
              </a:avLst>
            </a:prstTxWarp>
            <a:spAutoFit/>
          </a:bodyPr>
          <a:lstStyle/>
          <a:p>
            <a:pPr algn="just"/>
            <a:r>
              <a:rPr lang="uk-UA" dirty="0" smtClean="0"/>
              <a:t>Великий Вододільний хребет</a:t>
            </a:r>
            <a:endParaRPr lang="uk-UA" dirty="0"/>
          </a:p>
        </p:txBody>
      </p:sp>
      <p:sp>
        <p:nvSpPr>
          <p:cNvPr id="12" name="TextBox 11"/>
          <p:cNvSpPr txBox="1"/>
          <p:nvPr/>
        </p:nvSpPr>
        <p:spPr>
          <a:xfrm>
            <a:off x="6811060" y="5517675"/>
            <a:ext cx="1538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ym typeface="Symbol"/>
              </a:rPr>
              <a:t> г. </a:t>
            </a:r>
            <a:r>
              <a:rPr lang="uk-UA" dirty="0" err="1" smtClean="0">
                <a:sym typeface="Symbol"/>
              </a:rPr>
              <a:t>Косцюшко</a:t>
            </a:r>
            <a:endParaRPr lang="uk-UA" dirty="0"/>
          </a:p>
        </p:txBody>
      </p:sp>
      <p:sp>
        <p:nvSpPr>
          <p:cNvPr id="13" name="TextBox 12"/>
          <p:cNvSpPr txBox="1"/>
          <p:nvPr/>
        </p:nvSpPr>
        <p:spPr>
          <a:xfrm>
            <a:off x="2786050" y="4071942"/>
            <a:ext cx="2090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Рівнина </a:t>
            </a:r>
            <a:r>
              <a:rPr lang="uk-UA" dirty="0" err="1" smtClean="0"/>
              <a:t>Налларбор</a:t>
            </a:r>
            <a:endParaRPr lang="uk-UA" dirty="0" smtClean="0"/>
          </a:p>
        </p:txBody>
      </p:sp>
    </p:spTree>
    <p:extLst>
      <p:ext uri="{BB962C8B-B14F-4D97-AF65-F5344CB8AC3E}">
        <p14:creationId xmlns="" xmlns:p14="http://schemas.microsoft.com/office/powerpoint/2010/main" val="174443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104" y="3171130"/>
            <a:ext cx="4905896" cy="36746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188640"/>
            <a:ext cx="6854569" cy="707886"/>
          </a:xfrm>
          <a:prstGeom prst="rect">
            <a:avLst/>
          </a:prstGeom>
          <a:noFill/>
        </p:spPr>
        <p:txBody>
          <a:bodyPr wrap="none" rtlCol="0">
            <a:prstTxWarp prst="textChevronInverted">
              <a:avLst>
                <a:gd name="adj" fmla="val 50000"/>
              </a:avLst>
            </a:prstTxWarp>
            <a:spAutoFit/>
          </a:bodyPr>
          <a:lstStyle/>
          <a:p>
            <a:r>
              <a:rPr lang="uk-UA" sz="4000" dirty="0" smtClean="0">
                <a:solidFill>
                  <a:srgbClr val="FF0000"/>
                </a:solidFill>
              </a:rPr>
              <a:t>Особливості рельєфу Австралії</a:t>
            </a:r>
            <a:endParaRPr lang="uk-UA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340768"/>
            <a:ext cx="79928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4000" dirty="0" smtClean="0">
                <a:solidFill>
                  <a:srgbClr val="FF0000"/>
                </a:solidFill>
              </a:rPr>
              <a:t>Австралія – найнижчий, «вирівняний» материк;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4000" dirty="0" smtClean="0">
                <a:solidFill>
                  <a:srgbClr val="FF0000"/>
                </a:solidFill>
              </a:rPr>
              <a:t>Лише 13% її території лежить вище 500 м. над рівнем моря;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4000" dirty="0" smtClean="0">
                <a:solidFill>
                  <a:srgbClr val="FF0000"/>
                </a:solidFill>
              </a:rPr>
              <a:t>На материку немає ні діючих вулканів, ні землетрусів.</a:t>
            </a:r>
            <a:endParaRPr lang="uk-UA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665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260648"/>
            <a:ext cx="5657318" cy="707886"/>
          </a:xfrm>
          <a:prstGeom prst="rect">
            <a:avLst/>
          </a:prstGeom>
          <a:noFill/>
        </p:spPr>
        <p:txBody>
          <a:bodyPr wrap="none" rtlCol="0">
            <a:prstTxWarp prst="textTriangleInverted">
              <a:avLst/>
            </a:prstTxWarp>
            <a:spAutoFit/>
          </a:bodyPr>
          <a:lstStyle/>
          <a:p>
            <a:r>
              <a:rPr lang="uk-UA" sz="4000" b="1" dirty="0" smtClean="0">
                <a:latin typeface="Monotype Corsiva" panose="03010101010201010101" pitchFamily="66" charset="0"/>
              </a:rPr>
              <a:t>Корисні копалини Австралії</a:t>
            </a:r>
            <a:endParaRPr lang="uk-UA" sz="4000" b="1" dirty="0">
              <a:latin typeface="Monotype Corsiva" panose="03010101010201010101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1268760"/>
            <a:ext cx="75608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За запасами залізних, уранових руд та руд кольорових металів Австралія посідає одне з перших місць у світі;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У 1978р. в штаті Західна Австралія були знайдені алмази;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У 1872р. на одній із копалень материка знайшли найбільший в історії золотовидобутку самородок масою 214,3 кг.;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У Австралії знайдено дорогоцінний камінь сапфір, масою 460г.;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95% світового видобутку опалів(напівкоштовного каміння) зосереджено на цьому материку.</a:t>
            </a:r>
            <a:endParaRPr lang="uk-UA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184"/>
            <a:ext cx="2268884" cy="17459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327" y="3823305"/>
            <a:ext cx="2438400" cy="18764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854" y="4941167"/>
            <a:ext cx="1520330" cy="1724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736389"/>
            <a:ext cx="2543175" cy="18002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520" y="4636501"/>
            <a:ext cx="776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алмаз</a:t>
            </a:r>
            <a:endParaRPr lang="uk-UA" dirty="0"/>
          </a:p>
        </p:txBody>
      </p:sp>
      <p:sp>
        <p:nvSpPr>
          <p:cNvPr id="9" name="TextBox 8"/>
          <p:cNvSpPr txBox="1"/>
          <p:nvPr/>
        </p:nvSpPr>
        <p:spPr>
          <a:xfrm>
            <a:off x="2843808" y="5773506"/>
            <a:ext cx="846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золото</a:t>
            </a:r>
            <a:endParaRPr lang="uk-UA" dirty="0"/>
          </a:p>
        </p:txBody>
      </p:sp>
      <p:sp>
        <p:nvSpPr>
          <p:cNvPr id="10" name="TextBox 9"/>
          <p:cNvSpPr txBox="1"/>
          <p:nvPr/>
        </p:nvSpPr>
        <p:spPr>
          <a:xfrm>
            <a:off x="4932040" y="4571835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сапфір</a:t>
            </a:r>
            <a:endParaRPr lang="uk-UA" dirty="0"/>
          </a:p>
        </p:txBody>
      </p:sp>
      <p:sp>
        <p:nvSpPr>
          <p:cNvPr id="12" name="TextBox 11"/>
          <p:cNvSpPr txBox="1"/>
          <p:nvPr/>
        </p:nvSpPr>
        <p:spPr>
          <a:xfrm>
            <a:off x="7172598" y="5618513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опал</a:t>
            </a:r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78180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06" y="620688"/>
            <a:ext cx="2343150" cy="19526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76834" y="123259"/>
            <a:ext cx="6730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u="sng" dirty="0" smtClean="0"/>
              <a:t>Закріплення нових знать та умінь</a:t>
            </a:r>
            <a:endParaRPr lang="uk-UA" sz="3600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2987824" y="769590"/>
            <a:ext cx="2890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Що зайве і чому?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67165" y="1876429"/>
            <a:ext cx="5131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1. Голковий, </a:t>
            </a:r>
            <a:r>
              <a:rPr lang="uk-UA" sz="2800" dirty="0" err="1" smtClean="0"/>
              <a:t>Стіп-Пойнт</a:t>
            </a:r>
            <a:r>
              <a:rPr lang="uk-UA" sz="2800" dirty="0" smtClean="0"/>
              <a:t>, Байрон;</a:t>
            </a:r>
            <a:endParaRPr lang="uk-UA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330081" y="2852936"/>
            <a:ext cx="6576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2. Індійський, </a:t>
            </a:r>
            <a:r>
              <a:rPr lang="uk-UA" sz="2800" dirty="0" err="1" smtClean="0"/>
              <a:t>Північно-Льдовитий</a:t>
            </a:r>
            <a:r>
              <a:rPr lang="uk-UA" sz="2800" dirty="0" smtClean="0"/>
              <a:t>, Тихий;</a:t>
            </a:r>
            <a:endParaRPr lang="uk-UA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867165" y="3945497"/>
            <a:ext cx="53555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3. Коралове, Червоне, </a:t>
            </a:r>
            <a:r>
              <a:rPr lang="uk-UA" sz="2800" dirty="0" err="1" smtClean="0"/>
              <a:t>Тасманове</a:t>
            </a:r>
            <a:r>
              <a:rPr lang="uk-UA" sz="2800" dirty="0" smtClean="0"/>
              <a:t>;</a:t>
            </a:r>
            <a:endParaRPr lang="uk-UA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743014" y="4869160"/>
            <a:ext cx="55978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4. </a:t>
            </a:r>
            <a:r>
              <a:rPr lang="uk-UA" sz="2800" dirty="0" err="1" smtClean="0"/>
              <a:t>Кейп-Йорк</a:t>
            </a:r>
            <a:r>
              <a:rPr lang="uk-UA" sz="2800" dirty="0" smtClean="0"/>
              <a:t>, </a:t>
            </a:r>
            <a:r>
              <a:rPr lang="uk-UA" sz="2800" dirty="0" err="1" smtClean="0"/>
              <a:t>Арнем-Ленд</a:t>
            </a:r>
            <a:r>
              <a:rPr lang="uk-UA" sz="2800" dirty="0" smtClean="0"/>
              <a:t>, Сомалі;</a:t>
            </a:r>
            <a:endParaRPr lang="uk-UA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755576" y="5661246"/>
            <a:ext cx="92493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5. </a:t>
            </a:r>
            <a:r>
              <a:rPr lang="uk-UA" sz="2800" dirty="0" err="1" smtClean="0"/>
              <a:t>Тібесті</a:t>
            </a:r>
            <a:r>
              <a:rPr lang="uk-UA" sz="2800" dirty="0" smtClean="0"/>
              <a:t>, Великий </a:t>
            </a:r>
            <a:r>
              <a:rPr lang="uk-UA" sz="2800" dirty="0" err="1" smtClean="0"/>
              <a:t>Вододіьний</a:t>
            </a:r>
            <a:r>
              <a:rPr lang="uk-UA" sz="2800" dirty="0" smtClean="0"/>
              <a:t> хребет, Центральна низовина.</a:t>
            </a:r>
            <a:endParaRPr lang="uk-UA" sz="2800" dirty="0"/>
          </a:p>
        </p:txBody>
      </p:sp>
    </p:spTree>
    <p:extLst>
      <p:ext uri="{BB962C8B-B14F-4D97-AF65-F5344CB8AC3E}">
        <p14:creationId xmlns="" xmlns:p14="http://schemas.microsoft.com/office/powerpoint/2010/main" val="262525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396</Words>
  <Application>Microsoft Office PowerPoint</Application>
  <PresentationFormat>Экран (4:3)</PresentationFormat>
  <Paragraphs>71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Paberivskyy</dc:creator>
  <cp:lastModifiedBy>Адмін</cp:lastModifiedBy>
  <cp:revision>27</cp:revision>
  <dcterms:created xsi:type="dcterms:W3CDTF">2013-12-08T12:48:54Z</dcterms:created>
  <dcterms:modified xsi:type="dcterms:W3CDTF">2014-01-26T13:56:52Z</dcterms:modified>
</cp:coreProperties>
</file>