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58" r:id="rId8"/>
    <p:sldId id="259" r:id="rId9"/>
    <p:sldId id="26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90" autoAdjust="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5704-A946-431A-B651-FDA72FE06879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3CED-04F3-404E-86E6-F14DACB242F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15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4497-D42A-44E2-83FF-8834CD3A5B6D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51047-4232-4920-8827-AAECD39E311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2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A096-4BB5-4F4E-9D85-8C11F67515AB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23C97-75F3-4EB5-AAF2-E1F2B388595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82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28F5A-FD99-47C9-A849-7EBA737F4ADF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52317-9F67-485E-94DC-E84B342DEFD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F844-EF93-4745-B1C3-3B7F28C19ED3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03B1F-E4E7-4800-9F6A-3FC6400B640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16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F14F-600C-4773-BB88-75991871099D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5F20-E2FE-46C3-AD31-33C9A93F636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05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6BDF-05BA-416B-ADE4-E7548C990FE9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6C101-B621-495D-AFAD-DE464915FC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39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0FE9-5CE8-406F-B335-B61F84FC8388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700D1-E7C8-46E7-816E-39A5242878D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33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91E9F-63EF-4F0A-918A-311C74C72C47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90D01-861B-4E92-A986-C482744AFE2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34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992D-203D-4FEA-8060-44744A035F6B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3AA1-6A39-48BA-AD68-2D0E69146C5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12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AC7B-EB83-4398-A1BE-BF0A1A37AF12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1004-80BD-46F5-AC64-1101D2C01CC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2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037FF2-7F03-4938-81D7-AC86A2575A35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224356-14E5-4837-A65E-865C64086D9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46000" r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626440"/>
            <a:ext cx="5280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Вимірювання відстаней у </a:t>
            </a:r>
            <a:r>
              <a:rPr lang="uk-UA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просторі</a:t>
            </a:r>
            <a:endParaRPr kumimoji="0" lang="ru-RU" sz="8800" b="1" i="0" u="none" strike="noStrike" kern="0" normalizeH="0" baseline="0" noProof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81" r="12690"/>
          <a:stretch/>
        </p:blipFill>
        <p:spPr>
          <a:xfrm>
            <a:off x="-29592" y="2665"/>
            <a:ext cx="9173592" cy="68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629" r="12999"/>
          <a:stretch/>
        </p:blipFill>
        <p:spPr>
          <a:xfrm>
            <a:off x="-1" y="15310"/>
            <a:ext cx="9144001" cy="68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869" r="12625"/>
          <a:stretch/>
        </p:blipFill>
        <p:spPr>
          <a:xfrm>
            <a:off x="0" y="0"/>
            <a:ext cx="9144000" cy="68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661" r="12787"/>
          <a:stretch/>
        </p:blipFill>
        <p:spPr>
          <a:xfrm>
            <a:off x="0" y="604"/>
            <a:ext cx="9144000" cy="68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46000" r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004" r="12583"/>
          <a:stretch/>
        </p:blipFill>
        <p:spPr>
          <a:xfrm>
            <a:off x="-15242" y="604"/>
            <a:ext cx="9159242" cy="68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46000" r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786" t="18500" r="13390"/>
          <a:stretch/>
        </p:blipFill>
        <p:spPr>
          <a:xfrm>
            <a:off x="-16283" y="-86993"/>
            <a:ext cx="9157894" cy="70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46000" r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897" r="12950"/>
          <a:stretch/>
        </p:blipFill>
        <p:spPr>
          <a:xfrm>
            <a:off x="0" y="0"/>
            <a:ext cx="9144000" cy="68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46000" r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-86993"/>
            <a:ext cx="764386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4365104"/>
            <a:ext cx="5280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889" r="13296"/>
          <a:stretch/>
        </p:blipFill>
        <p:spPr>
          <a:xfrm>
            <a:off x="10406" y="11724"/>
            <a:ext cx="9133594" cy="68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4</Words>
  <Application>Microsoft Office PowerPoint</Application>
  <PresentationFormat>Екран (4:3)</PresentationFormat>
  <Paragraphs>1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Win10</cp:lastModifiedBy>
  <cp:revision>104</cp:revision>
  <dcterms:modified xsi:type="dcterms:W3CDTF">2022-12-20T14:45:17Z</dcterms:modified>
</cp:coreProperties>
</file>