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bster" panose="00000500000000000000" pitchFamily="2" charset="-52"/>
      <p:regular r:id="rId16"/>
    </p:embeddedFont>
    <p:embeddedFont>
      <p:font typeface="One Little Font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.sv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svg"/><Relationship Id="rId3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35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35.svg"/><Relationship Id="rId12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35.svg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35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35.sv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svg"/><Relationship Id="rId3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35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361" y="0"/>
            <a:ext cx="18394361" cy="19061514"/>
          </a:xfrm>
          <a:custGeom>
            <a:avLst/>
            <a:gdLst/>
            <a:ahLst/>
            <a:cxnLst/>
            <a:rect l="l" t="t" r="r" b="b"/>
            <a:pathLst>
              <a:path w="18394361" h="19061514">
                <a:moveTo>
                  <a:pt x="0" y="0"/>
                </a:moveTo>
                <a:lnTo>
                  <a:pt x="18394361" y="0"/>
                </a:lnTo>
                <a:lnTo>
                  <a:pt x="18394361" y="19061514"/>
                </a:lnTo>
                <a:lnTo>
                  <a:pt x="0" y="1906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6803292" y="1249911"/>
            <a:ext cx="7355790" cy="4105868"/>
          </a:xfrm>
          <a:custGeom>
            <a:avLst/>
            <a:gdLst/>
            <a:ahLst/>
            <a:cxnLst/>
            <a:rect l="l" t="t" r="r" b="b"/>
            <a:pathLst>
              <a:path w="7355790" h="4105868">
                <a:moveTo>
                  <a:pt x="0" y="0"/>
                </a:moveTo>
                <a:lnTo>
                  <a:pt x="7355790" y="0"/>
                </a:lnTo>
                <a:lnTo>
                  <a:pt x="7355790" y="4105868"/>
                </a:lnTo>
                <a:lnTo>
                  <a:pt x="0" y="4105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3838752" y="6343204"/>
            <a:ext cx="13021340" cy="1057009"/>
            <a:chOff x="0" y="0"/>
            <a:chExt cx="12937708" cy="105022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12945454" cy="1056706"/>
            </a:xfrm>
            <a:custGeom>
              <a:avLst/>
              <a:gdLst/>
              <a:ahLst/>
              <a:cxnLst/>
              <a:rect l="l" t="t" r="r" b="b"/>
              <a:pathLst>
                <a:path w="12945454" h="1056706">
                  <a:moveTo>
                    <a:pt x="12006554" y="1045519"/>
                  </a:moveTo>
                  <a:cubicBezTo>
                    <a:pt x="12006554" y="1045519"/>
                    <a:pt x="11586801" y="1056706"/>
                    <a:pt x="11124216" y="1054085"/>
                  </a:cubicBezTo>
                  <a:cubicBezTo>
                    <a:pt x="4144143" y="1051922"/>
                    <a:pt x="1057073" y="1044098"/>
                    <a:pt x="1057073" y="1044098"/>
                  </a:cubicBezTo>
                  <a:cubicBezTo>
                    <a:pt x="812931" y="1035264"/>
                    <a:pt x="565145" y="1018282"/>
                    <a:pt x="398404" y="960105"/>
                  </a:cubicBezTo>
                  <a:cubicBezTo>
                    <a:pt x="120505" y="863143"/>
                    <a:pt x="0" y="685615"/>
                    <a:pt x="0" y="552076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8998094" y="7673"/>
                  </a:cubicBezTo>
                  <a:cubicBezTo>
                    <a:pt x="11367875" y="0"/>
                    <a:pt x="11831802" y="7673"/>
                    <a:pt x="11831802" y="7673"/>
                  </a:cubicBezTo>
                  <a:cubicBezTo>
                    <a:pt x="12200110" y="15152"/>
                    <a:pt x="12563422" y="84484"/>
                    <a:pt x="12761163" y="207066"/>
                  </a:cubicBezTo>
                  <a:cubicBezTo>
                    <a:pt x="12912180" y="300683"/>
                    <a:pt x="12945454" y="425358"/>
                    <a:pt x="12936313" y="552076"/>
                  </a:cubicBezTo>
                  <a:cubicBezTo>
                    <a:pt x="12936313" y="803580"/>
                    <a:pt x="12653317" y="1017678"/>
                    <a:pt x="12006554" y="1045519"/>
                  </a:cubicBezTo>
                  <a:close/>
                </a:path>
              </a:pathLst>
            </a:custGeom>
            <a:solidFill>
              <a:srgbClr val="FABCA4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Freeform 6"/>
          <p:cNvSpPr/>
          <p:nvPr/>
        </p:nvSpPr>
        <p:spPr>
          <a:xfrm>
            <a:off x="16690001" y="320711"/>
            <a:ext cx="2199038" cy="2199038"/>
          </a:xfrm>
          <a:custGeom>
            <a:avLst/>
            <a:gdLst/>
            <a:ahLst/>
            <a:cxnLst/>
            <a:rect l="l" t="t" r="r" b="b"/>
            <a:pathLst>
              <a:path w="2199038" h="2199038">
                <a:moveTo>
                  <a:pt x="0" y="0"/>
                </a:moveTo>
                <a:lnTo>
                  <a:pt x="2199038" y="0"/>
                </a:lnTo>
                <a:lnTo>
                  <a:pt x="2199038" y="2199038"/>
                </a:lnTo>
                <a:lnTo>
                  <a:pt x="0" y="2199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649639" y="479527"/>
            <a:ext cx="2706435" cy="2388429"/>
          </a:xfrm>
          <a:custGeom>
            <a:avLst/>
            <a:gdLst/>
            <a:ahLst/>
            <a:cxnLst/>
            <a:rect l="l" t="t" r="r" b="b"/>
            <a:pathLst>
              <a:path w="2706435" h="2388429">
                <a:moveTo>
                  <a:pt x="0" y="0"/>
                </a:moveTo>
                <a:lnTo>
                  <a:pt x="2706435" y="0"/>
                </a:lnTo>
                <a:lnTo>
                  <a:pt x="2706435" y="2388429"/>
                </a:lnTo>
                <a:lnTo>
                  <a:pt x="0" y="238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 rot="-2986205">
            <a:off x="15867788" y="8457596"/>
            <a:ext cx="2783024" cy="2783024"/>
          </a:xfrm>
          <a:custGeom>
            <a:avLst/>
            <a:gdLst/>
            <a:ahLst/>
            <a:cxnLst/>
            <a:rect l="l" t="t" r="r" b="b"/>
            <a:pathLst>
              <a:path w="2783024" h="2783024">
                <a:moveTo>
                  <a:pt x="0" y="0"/>
                </a:moveTo>
                <a:lnTo>
                  <a:pt x="2783024" y="0"/>
                </a:lnTo>
                <a:lnTo>
                  <a:pt x="2783024" y="2783025"/>
                </a:lnTo>
                <a:lnTo>
                  <a:pt x="0" y="27830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-329968" y="2976398"/>
            <a:ext cx="4773527" cy="7790623"/>
          </a:xfrm>
          <a:custGeom>
            <a:avLst/>
            <a:gdLst/>
            <a:ahLst/>
            <a:cxnLst/>
            <a:rect l="l" t="t" r="r" b="b"/>
            <a:pathLst>
              <a:path w="4773527" h="7790623">
                <a:moveTo>
                  <a:pt x="0" y="0"/>
                </a:moveTo>
                <a:lnTo>
                  <a:pt x="4773528" y="0"/>
                </a:lnTo>
                <a:lnTo>
                  <a:pt x="4773528" y="7790623"/>
                </a:lnTo>
                <a:lnTo>
                  <a:pt x="0" y="7790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3676347" y="5555804"/>
            <a:ext cx="14483489" cy="40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7"/>
              </a:lnSpc>
            </a:pPr>
            <a:r>
              <a:rPr lang="en-US" sz="10467">
                <a:solidFill>
                  <a:srgbClr val="94221E"/>
                </a:solidFill>
                <a:latin typeface="One Little Font Bold"/>
              </a:rPr>
              <a:t>ВИЗНАЧАЮ ПОЧАТКОВУ ФОРМУ ІМЕННИКІВ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349422" y="-156945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1707306" y="-2057400"/>
            <a:ext cx="1399032" cy="4114800"/>
          </a:xfrm>
          <a:custGeom>
            <a:avLst/>
            <a:gdLst/>
            <a:ahLst/>
            <a:cxnLst/>
            <a:rect l="l" t="t" r="r" b="b"/>
            <a:pathLst>
              <a:path w="1399032" h="4114800">
                <a:moveTo>
                  <a:pt x="0" y="0"/>
                </a:moveTo>
                <a:lnTo>
                  <a:pt x="1399032" y="0"/>
                </a:lnTo>
                <a:lnTo>
                  <a:pt x="13990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180" y="-431209"/>
            <a:ext cx="18394361" cy="19061514"/>
          </a:xfrm>
          <a:custGeom>
            <a:avLst/>
            <a:gdLst/>
            <a:ahLst/>
            <a:cxnLst/>
            <a:rect l="l" t="t" r="r" b="b"/>
            <a:pathLst>
              <a:path w="18394361" h="19061514">
                <a:moveTo>
                  <a:pt x="0" y="0"/>
                </a:moveTo>
                <a:lnTo>
                  <a:pt x="18394360" y="0"/>
                </a:lnTo>
                <a:lnTo>
                  <a:pt x="18394360" y="19061514"/>
                </a:lnTo>
                <a:lnTo>
                  <a:pt x="0" y="1906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1934"/>
            <a:ext cx="11147372" cy="1923732"/>
            <a:chOff x="0" y="0"/>
            <a:chExt cx="14863162" cy="2564976"/>
          </a:xfrm>
        </p:grpSpPr>
        <p:sp>
          <p:nvSpPr>
            <p:cNvPr id="4" name="Freeform 4"/>
            <p:cNvSpPr/>
            <p:nvPr/>
          </p:nvSpPr>
          <p:spPr>
            <a:xfrm rot="130833">
              <a:off x="36932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3" y="0"/>
                  </a:lnTo>
                  <a:lnTo>
                    <a:pt x="10954103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/>
            <p:nvPr/>
          </p:nvSpPr>
          <p:spPr>
            <a:xfrm rot="130833">
              <a:off x="3872127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4" y="0"/>
                  </a:lnTo>
                  <a:lnTo>
                    <a:pt x="10954104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627124"/>
            <a:ext cx="11785397" cy="83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6334">
                <a:solidFill>
                  <a:srgbClr val="231F20"/>
                </a:solidFill>
                <a:latin typeface="One Little Font Bold"/>
              </a:rPr>
              <a:t>ДОМАШНЄ ЗАВДАННЯ.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06361" y="9099548"/>
            <a:ext cx="18954468" cy="6573410"/>
            <a:chOff x="0" y="0"/>
            <a:chExt cx="6350000" cy="2202180"/>
          </a:xfrm>
        </p:grpSpPr>
        <p:sp>
          <p:nvSpPr>
            <p:cNvPr id="8" name="Freeform 8"/>
            <p:cNvSpPr/>
            <p:nvPr/>
          </p:nvSpPr>
          <p:spPr>
            <a:xfrm>
              <a:off x="0" y="82550"/>
              <a:ext cx="6350000" cy="2118360"/>
            </a:xfrm>
            <a:custGeom>
              <a:avLst/>
              <a:gdLst/>
              <a:ahLst/>
              <a:cxnLst/>
              <a:rect l="l" t="t" r="r" b="b"/>
              <a:pathLst>
                <a:path w="6350000" h="211836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89FA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425472" y="1503299"/>
            <a:ext cx="6420237" cy="9100851"/>
          </a:xfrm>
          <a:custGeom>
            <a:avLst/>
            <a:gdLst/>
            <a:ahLst/>
            <a:cxnLst/>
            <a:rect l="l" t="t" r="r" b="b"/>
            <a:pathLst>
              <a:path w="6420237" h="9100851">
                <a:moveTo>
                  <a:pt x="6420236" y="0"/>
                </a:moveTo>
                <a:lnTo>
                  <a:pt x="0" y="0"/>
                </a:lnTo>
                <a:lnTo>
                  <a:pt x="0" y="9100851"/>
                </a:lnTo>
                <a:lnTo>
                  <a:pt x="6420236" y="9100851"/>
                </a:lnTo>
                <a:lnTo>
                  <a:pt x="64202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rot="10117598">
            <a:off x="-210738" y="-262932"/>
            <a:ext cx="1926969" cy="2212595"/>
          </a:xfrm>
          <a:custGeom>
            <a:avLst/>
            <a:gdLst/>
            <a:ahLst/>
            <a:cxnLst/>
            <a:rect l="l" t="t" r="r" b="b"/>
            <a:pathLst>
              <a:path w="1926969" h="2212595">
                <a:moveTo>
                  <a:pt x="0" y="0"/>
                </a:moveTo>
                <a:lnTo>
                  <a:pt x="1926970" y="0"/>
                </a:lnTo>
                <a:lnTo>
                  <a:pt x="1926970" y="2212595"/>
                </a:lnTo>
                <a:lnTo>
                  <a:pt x="0" y="2212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-1695736" y="7756512"/>
            <a:ext cx="3969413" cy="1299081"/>
          </a:xfrm>
          <a:custGeom>
            <a:avLst/>
            <a:gdLst/>
            <a:ahLst/>
            <a:cxnLst/>
            <a:rect l="l" t="t" r="r" b="b"/>
            <a:pathLst>
              <a:path w="3969413" h="1299081">
                <a:moveTo>
                  <a:pt x="0" y="0"/>
                </a:moveTo>
                <a:lnTo>
                  <a:pt x="3969413" y="0"/>
                </a:lnTo>
                <a:lnTo>
                  <a:pt x="3969413" y="1299080"/>
                </a:lnTo>
                <a:lnTo>
                  <a:pt x="0" y="1299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7259300" y="0"/>
            <a:ext cx="2199038" cy="2199038"/>
          </a:xfrm>
          <a:custGeom>
            <a:avLst/>
            <a:gdLst/>
            <a:ahLst/>
            <a:cxnLst/>
            <a:rect l="l" t="t" r="r" b="b"/>
            <a:pathLst>
              <a:path w="2199038" h="2199038">
                <a:moveTo>
                  <a:pt x="0" y="0"/>
                </a:moveTo>
                <a:lnTo>
                  <a:pt x="2199038" y="0"/>
                </a:lnTo>
                <a:lnTo>
                  <a:pt x="2199038" y="2199038"/>
                </a:lnTo>
                <a:lnTo>
                  <a:pt x="0" y="2199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752747" y="2945666"/>
            <a:ext cx="14128104" cy="6590032"/>
          </a:xfrm>
          <a:custGeom>
            <a:avLst/>
            <a:gdLst/>
            <a:ahLst/>
            <a:cxnLst/>
            <a:rect l="l" t="t" r="r" b="b"/>
            <a:pathLst>
              <a:path w="14128104" h="6590032">
                <a:moveTo>
                  <a:pt x="0" y="0"/>
                </a:moveTo>
                <a:lnTo>
                  <a:pt x="14128104" y="0"/>
                </a:lnTo>
                <a:lnTo>
                  <a:pt x="14128104" y="6590032"/>
                </a:lnTo>
                <a:lnTo>
                  <a:pt x="0" y="65900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9496" y="0"/>
            <a:ext cx="18394361" cy="19061514"/>
          </a:xfrm>
          <a:custGeom>
            <a:avLst/>
            <a:gdLst/>
            <a:ahLst/>
            <a:cxnLst/>
            <a:rect l="l" t="t" r="r" b="b"/>
            <a:pathLst>
              <a:path w="18394361" h="19061514">
                <a:moveTo>
                  <a:pt x="0" y="0"/>
                </a:moveTo>
                <a:lnTo>
                  <a:pt x="18394360" y="0"/>
                </a:lnTo>
                <a:lnTo>
                  <a:pt x="18394360" y="19061514"/>
                </a:lnTo>
                <a:lnTo>
                  <a:pt x="0" y="1906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64437" y="2033741"/>
            <a:ext cx="6856763" cy="7224559"/>
          </a:xfrm>
          <a:custGeom>
            <a:avLst/>
            <a:gdLst/>
            <a:ahLst/>
            <a:cxnLst/>
            <a:rect l="l" t="t" r="r" b="b"/>
            <a:pathLst>
              <a:path w="6856763" h="7224559">
                <a:moveTo>
                  <a:pt x="0" y="0"/>
                </a:moveTo>
                <a:lnTo>
                  <a:pt x="6856763" y="0"/>
                </a:lnTo>
                <a:lnTo>
                  <a:pt x="6856763" y="7224559"/>
                </a:lnTo>
                <a:lnTo>
                  <a:pt x="0" y="722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5383674" y="9099548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6180914">
            <a:off x="21947" y="-262712"/>
            <a:ext cx="997208" cy="2932964"/>
          </a:xfrm>
          <a:custGeom>
            <a:avLst/>
            <a:gdLst/>
            <a:ahLst/>
            <a:cxnLst/>
            <a:rect l="l" t="t" r="r" b="b"/>
            <a:pathLst>
              <a:path w="997208" h="2932964">
                <a:moveTo>
                  <a:pt x="0" y="0"/>
                </a:moveTo>
                <a:lnTo>
                  <a:pt x="997208" y="0"/>
                </a:lnTo>
                <a:lnTo>
                  <a:pt x="997208" y="2932964"/>
                </a:lnTo>
                <a:lnTo>
                  <a:pt x="0" y="2932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-1224572" y="7402375"/>
            <a:ext cx="2342783" cy="2395038"/>
          </a:xfrm>
          <a:custGeom>
            <a:avLst/>
            <a:gdLst/>
            <a:ahLst/>
            <a:cxnLst/>
            <a:rect l="l" t="t" r="r" b="b"/>
            <a:pathLst>
              <a:path w="2342783" h="2395038">
                <a:moveTo>
                  <a:pt x="0" y="0"/>
                </a:moveTo>
                <a:lnTo>
                  <a:pt x="2342783" y="0"/>
                </a:lnTo>
                <a:lnTo>
                  <a:pt x="2342783" y="2395039"/>
                </a:lnTo>
                <a:lnTo>
                  <a:pt x="0" y="2395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 rot="-444675">
            <a:off x="15977541" y="858371"/>
            <a:ext cx="2598469" cy="1464592"/>
          </a:xfrm>
          <a:custGeom>
            <a:avLst/>
            <a:gdLst/>
            <a:ahLst/>
            <a:cxnLst/>
            <a:rect l="l" t="t" r="r" b="b"/>
            <a:pathLst>
              <a:path w="2598469" h="1464592">
                <a:moveTo>
                  <a:pt x="0" y="0"/>
                </a:moveTo>
                <a:lnTo>
                  <a:pt x="2598470" y="0"/>
                </a:lnTo>
                <a:lnTo>
                  <a:pt x="2598470" y="1464592"/>
                </a:lnTo>
                <a:lnTo>
                  <a:pt x="0" y="1464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3702209" y="2107395"/>
            <a:ext cx="14585791" cy="8129623"/>
          </a:xfrm>
          <a:custGeom>
            <a:avLst/>
            <a:gdLst/>
            <a:ahLst/>
            <a:cxnLst/>
            <a:rect l="l" t="t" r="r" b="b"/>
            <a:pathLst>
              <a:path w="14585791" h="8129623">
                <a:moveTo>
                  <a:pt x="0" y="0"/>
                </a:moveTo>
                <a:lnTo>
                  <a:pt x="14585791" y="0"/>
                </a:lnTo>
                <a:lnTo>
                  <a:pt x="14585791" y="8129622"/>
                </a:lnTo>
                <a:lnTo>
                  <a:pt x="0" y="81296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5031096" y="2359993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>
                <a:solidFill>
                  <a:srgbClr val="231F20"/>
                </a:solidFill>
                <a:latin typeface="Lobster"/>
              </a:rPr>
              <a:t>Сьоме листопада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6847" y="3238092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>
                <a:solidFill>
                  <a:srgbClr val="231F20"/>
                </a:solidFill>
                <a:latin typeface="Lobster"/>
              </a:rPr>
              <a:t>Класна робота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681066" y="4116191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>
                <a:solidFill>
                  <a:srgbClr val="231F20"/>
                </a:solidFill>
                <a:latin typeface="Lobster"/>
              </a:rPr>
              <a:t>Я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я</a:t>
            </a:r>
            <a:endParaRPr lang="en-US" sz="5818" spc="209" dirty="0">
              <a:solidFill>
                <a:srgbClr val="231F20"/>
              </a:solidFill>
              <a:latin typeface="Lobst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53180" y="4928809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Світязь</a:t>
            </a:r>
            <a:endParaRPr lang="en-US" sz="5818" spc="209" dirty="0">
              <a:solidFill>
                <a:srgbClr val="231F20"/>
              </a:solidFill>
              <a:latin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970" y="4199186"/>
            <a:ext cx="11147372" cy="1923732"/>
            <a:chOff x="0" y="0"/>
            <a:chExt cx="14863162" cy="2564976"/>
          </a:xfrm>
        </p:grpSpPr>
        <p:sp>
          <p:nvSpPr>
            <p:cNvPr id="3" name="Freeform 3"/>
            <p:cNvSpPr/>
            <p:nvPr/>
          </p:nvSpPr>
          <p:spPr>
            <a:xfrm rot="130833">
              <a:off x="36932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3" y="0"/>
                  </a:lnTo>
                  <a:lnTo>
                    <a:pt x="10954103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 rot="130833">
              <a:off x="3872127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4" y="0"/>
                  </a:lnTo>
                  <a:lnTo>
                    <a:pt x="10954104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-53180" y="-431209"/>
            <a:ext cx="18394361" cy="19061514"/>
          </a:xfrm>
          <a:custGeom>
            <a:avLst/>
            <a:gdLst/>
            <a:ahLst/>
            <a:cxnLst/>
            <a:rect l="l" t="t" r="r" b="b"/>
            <a:pathLst>
              <a:path w="18394361" h="19061514">
                <a:moveTo>
                  <a:pt x="0" y="0"/>
                </a:moveTo>
                <a:lnTo>
                  <a:pt x="18394360" y="0"/>
                </a:lnTo>
                <a:lnTo>
                  <a:pt x="18394360" y="19061514"/>
                </a:lnTo>
                <a:lnTo>
                  <a:pt x="0" y="1906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1365191" y="66834"/>
            <a:ext cx="11147372" cy="1923732"/>
            <a:chOff x="0" y="0"/>
            <a:chExt cx="14863162" cy="2564976"/>
          </a:xfrm>
        </p:grpSpPr>
        <p:sp>
          <p:nvSpPr>
            <p:cNvPr id="7" name="Freeform 7"/>
            <p:cNvSpPr/>
            <p:nvPr/>
          </p:nvSpPr>
          <p:spPr>
            <a:xfrm rot="130833">
              <a:off x="36932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3" y="0"/>
                  </a:lnTo>
                  <a:lnTo>
                    <a:pt x="10954103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 rot="130833">
              <a:off x="3872127" y="207617"/>
              <a:ext cx="10954104" cy="2149743"/>
            </a:xfrm>
            <a:custGeom>
              <a:avLst/>
              <a:gdLst/>
              <a:ahLst/>
              <a:cxnLst/>
              <a:rect l="l" t="t" r="r" b="b"/>
              <a:pathLst>
                <a:path w="10954104" h="2149743">
                  <a:moveTo>
                    <a:pt x="0" y="0"/>
                  </a:moveTo>
                  <a:lnTo>
                    <a:pt x="10954104" y="0"/>
                  </a:lnTo>
                  <a:lnTo>
                    <a:pt x="10954104" y="2149743"/>
                  </a:lnTo>
                  <a:lnTo>
                    <a:pt x="0" y="2149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0593" y="582807"/>
            <a:ext cx="11785397" cy="103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4"/>
              </a:lnSpc>
            </a:pPr>
            <a:r>
              <a:rPr lang="en-US" sz="7734">
                <a:solidFill>
                  <a:srgbClr val="231F20"/>
                </a:solidFill>
                <a:latin typeface="One Little Font Bold"/>
              </a:rPr>
              <a:t>ПРАВИЛО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06361" y="9099548"/>
            <a:ext cx="18954468" cy="6573410"/>
            <a:chOff x="0" y="0"/>
            <a:chExt cx="6350000" cy="2202180"/>
          </a:xfrm>
        </p:grpSpPr>
        <p:sp>
          <p:nvSpPr>
            <p:cNvPr id="11" name="Freeform 11"/>
            <p:cNvSpPr/>
            <p:nvPr/>
          </p:nvSpPr>
          <p:spPr>
            <a:xfrm>
              <a:off x="0" y="82550"/>
              <a:ext cx="6350000" cy="2118360"/>
            </a:xfrm>
            <a:custGeom>
              <a:avLst/>
              <a:gdLst/>
              <a:ahLst/>
              <a:cxnLst/>
              <a:rect l="l" t="t" r="r" b="b"/>
              <a:pathLst>
                <a:path w="6350000" h="211836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89FA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2512563" y="1617468"/>
            <a:ext cx="6420237" cy="9100851"/>
          </a:xfrm>
          <a:custGeom>
            <a:avLst/>
            <a:gdLst/>
            <a:ahLst/>
            <a:cxnLst/>
            <a:rect l="l" t="t" r="r" b="b"/>
            <a:pathLst>
              <a:path w="6420237" h="9100851">
                <a:moveTo>
                  <a:pt x="6420236" y="0"/>
                </a:moveTo>
                <a:lnTo>
                  <a:pt x="0" y="0"/>
                </a:lnTo>
                <a:lnTo>
                  <a:pt x="0" y="9100851"/>
                </a:lnTo>
                <a:lnTo>
                  <a:pt x="6420236" y="9100851"/>
                </a:lnTo>
                <a:lnTo>
                  <a:pt x="64202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 rot="10117598">
            <a:off x="-210738" y="-262932"/>
            <a:ext cx="1926969" cy="2212595"/>
          </a:xfrm>
          <a:custGeom>
            <a:avLst/>
            <a:gdLst/>
            <a:ahLst/>
            <a:cxnLst/>
            <a:rect l="l" t="t" r="r" b="b"/>
            <a:pathLst>
              <a:path w="1926969" h="2212595">
                <a:moveTo>
                  <a:pt x="0" y="0"/>
                </a:moveTo>
                <a:lnTo>
                  <a:pt x="1926970" y="0"/>
                </a:lnTo>
                <a:lnTo>
                  <a:pt x="1926970" y="2212595"/>
                </a:lnTo>
                <a:lnTo>
                  <a:pt x="0" y="2212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-1695736" y="7756512"/>
            <a:ext cx="3969413" cy="1299081"/>
          </a:xfrm>
          <a:custGeom>
            <a:avLst/>
            <a:gdLst/>
            <a:ahLst/>
            <a:cxnLst/>
            <a:rect l="l" t="t" r="r" b="b"/>
            <a:pathLst>
              <a:path w="3969413" h="1299081">
                <a:moveTo>
                  <a:pt x="0" y="0"/>
                </a:moveTo>
                <a:lnTo>
                  <a:pt x="3969413" y="0"/>
                </a:lnTo>
                <a:lnTo>
                  <a:pt x="3969413" y="1299080"/>
                </a:lnTo>
                <a:lnTo>
                  <a:pt x="0" y="1299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17259300" y="0"/>
            <a:ext cx="2199038" cy="2199038"/>
          </a:xfrm>
          <a:custGeom>
            <a:avLst/>
            <a:gdLst/>
            <a:ahLst/>
            <a:cxnLst/>
            <a:rect l="l" t="t" r="r" b="b"/>
            <a:pathLst>
              <a:path w="2199038" h="2199038">
                <a:moveTo>
                  <a:pt x="0" y="0"/>
                </a:moveTo>
                <a:lnTo>
                  <a:pt x="2199038" y="0"/>
                </a:lnTo>
                <a:lnTo>
                  <a:pt x="2199038" y="2199038"/>
                </a:lnTo>
                <a:lnTo>
                  <a:pt x="0" y="2199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550593" y="2117939"/>
            <a:ext cx="13660643" cy="2412150"/>
          </a:xfrm>
          <a:custGeom>
            <a:avLst/>
            <a:gdLst/>
            <a:ahLst/>
            <a:cxnLst/>
            <a:rect l="l" t="t" r="r" b="b"/>
            <a:pathLst>
              <a:path w="13660643" h="2412150">
                <a:moveTo>
                  <a:pt x="0" y="0"/>
                </a:moveTo>
                <a:lnTo>
                  <a:pt x="13660643" y="0"/>
                </a:lnTo>
                <a:lnTo>
                  <a:pt x="13660643" y="2412150"/>
                </a:lnTo>
                <a:lnTo>
                  <a:pt x="0" y="2412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288970" y="6122918"/>
            <a:ext cx="15204407" cy="3678485"/>
          </a:xfrm>
          <a:custGeom>
            <a:avLst/>
            <a:gdLst/>
            <a:ahLst/>
            <a:cxnLst/>
            <a:rect l="l" t="t" r="r" b="b"/>
            <a:pathLst>
              <a:path w="15204407" h="3678485">
                <a:moveTo>
                  <a:pt x="0" y="0"/>
                </a:moveTo>
                <a:lnTo>
                  <a:pt x="15204407" y="0"/>
                </a:lnTo>
                <a:lnTo>
                  <a:pt x="15204407" y="3678486"/>
                </a:lnTo>
                <a:lnTo>
                  <a:pt x="0" y="367848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TextBox 18"/>
          <p:cNvSpPr txBox="1"/>
          <p:nvPr/>
        </p:nvSpPr>
        <p:spPr>
          <a:xfrm>
            <a:off x="-1695736" y="5111114"/>
            <a:ext cx="11785397" cy="506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3834">
                <a:solidFill>
                  <a:srgbClr val="231F20"/>
                </a:solidFill>
                <a:latin typeface="One Little Font Bold"/>
              </a:rPr>
              <a:t>ВПРАВА 1. ПИСЬМОВО.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658" y="1196791"/>
            <a:ext cx="7566592" cy="7652685"/>
          </a:xfrm>
          <a:custGeom>
            <a:avLst/>
            <a:gdLst/>
            <a:ahLst/>
            <a:cxnLst/>
            <a:rect l="l" t="t" r="r" b="b"/>
            <a:pathLst>
              <a:path w="7566592" h="7652685">
                <a:moveTo>
                  <a:pt x="0" y="0"/>
                </a:moveTo>
                <a:lnTo>
                  <a:pt x="7566592" y="0"/>
                </a:lnTo>
                <a:lnTo>
                  <a:pt x="7566592" y="7652685"/>
                </a:lnTo>
                <a:lnTo>
                  <a:pt x="0" y="765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9405296" y="1196791"/>
            <a:ext cx="7440897" cy="7525560"/>
          </a:xfrm>
          <a:custGeom>
            <a:avLst/>
            <a:gdLst/>
            <a:ahLst/>
            <a:cxnLst/>
            <a:rect l="l" t="t" r="r" b="b"/>
            <a:pathLst>
              <a:path w="7440897" h="7525560">
                <a:moveTo>
                  <a:pt x="0" y="0"/>
                </a:moveTo>
                <a:lnTo>
                  <a:pt x="7440897" y="0"/>
                </a:lnTo>
                <a:lnTo>
                  <a:pt x="7440897" y="7525560"/>
                </a:lnTo>
                <a:lnTo>
                  <a:pt x="0" y="7525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2112401" y="1128677"/>
            <a:ext cx="14585791" cy="8129623"/>
          </a:xfrm>
          <a:custGeom>
            <a:avLst/>
            <a:gdLst/>
            <a:ahLst/>
            <a:cxnLst/>
            <a:rect l="l" t="t" r="r" b="b"/>
            <a:pathLst>
              <a:path w="14585791" h="8129623">
                <a:moveTo>
                  <a:pt x="0" y="0"/>
                </a:moveTo>
                <a:lnTo>
                  <a:pt x="14585790" y="0"/>
                </a:lnTo>
                <a:lnTo>
                  <a:pt x="14585790" y="8129623"/>
                </a:lnTo>
                <a:lnTo>
                  <a:pt x="0" y="81296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3780706" y="1292041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>
                <a:solidFill>
                  <a:srgbClr val="231F20"/>
                </a:solidFill>
                <a:latin typeface="Lobster"/>
              </a:rPr>
              <a:t>Вправа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95738" y="2314351"/>
            <a:ext cx="13702454" cy="154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Ліс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кінь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батько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риба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земля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сіль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сонце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місто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курчата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телята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,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хвилі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852256" y="2662459"/>
            <a:ext cx="17131407" cy="4070228"/>
          </a:xfrm>
          <a:custGeom>
            <a:avLst/>
            <a:gdLst/>
            <a:ahLst/>
            <a:cxnLst/>
            <a:rect l="l" t="t" r="r" b="b"/>
            <a:pathLst>
              <a:path w="17131407" h="4070228">
                <a:moveTo>
                  <a:pt x="0" y="0"/>
                </a:moveTo>
                <a:lnTo>
                  <a:pt x="17131407" y="0"/>
                </a:lnTo>
                <a:lnTo>
                  <a:pt x="17131407" y="4070228"/>
                </a:lnTo>
                <a:lnTo>
                  <a:pt x="0" y="40702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954119" y="1028700"/>
            <a:ext cx="16379762" cy="7638510"/>
          </a:xfrm>
          <a:custGeom>
            <a:avLst/>
            <a:gdLst/>
            <a:ahLst/>
            <a:cxnLst/>
            <a:rect l="l" t="t" r="r" b="b"/>
            <a:pathLst>
              <a:path w="16379762" h="7638510">
                <a:moveTo>
                  <a:pt x="0" y="0"/>
                </a:moveTo>
                <a:lnTo>
                  <a:pt x="16379762" y="0"/>
                </a:lnTo>
                <a:lnTo>
                  <a:pt x="16379762" y="7638510"/>
                </a:lnTo>
                <a:lnTo>
                  <a:pt x="0" y="7638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493053" y="1565695"/>
            <a:ext cx="16175714" cy="6412515"/>
          </a:xfrm>
          <a:custGeom>
            <a:avLst/>
            <a:gdLst/>
            <a:ahLst/>
            <a:cxnLst/>
            <a:rect l="l" t="t" r="r" b="b"/>
            <a:pathLst>
              <a:path w="16175714" h="6412515">
                <a:moveTo>
                  <a:pt x="0" y="0"/>
                </a:moveTo>
                <a:lnTo>
                  <a:pt x="16175715" y="0"/>
                </a:lnTo>
                <a:lnTo>
                  <a:pt x="16175715" y="6412516"/>
                </a:lnTo>
                <a:lnTo>
                  <a:pt x="0" y="6412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2172270" y="532555"/>
            <a:ext cx="13622821" cy="9032523"/>
          </a:xfrm>
          <a:custGeom>
            <a:avLst/>
            <a:gdLst/>
            <a:ahLst/>
            <a:cxnLst/>
            <a:rect l="l" t="t" r="r" b="b"/>
            <a:pathLst>
              <a:path w="13622821" h="9032523">
                <a:moveTo>
                  <a:pt x="0" y="0"/>
                </a:moveTo>
                <a:lnTo>
                  <a:pt x="13622821" y="0"/>
                </a:lnTo>
                <a:lnTo>
                  <a:pt x="13622821" y="9032522"/>
                </a:lnTo>
                <a:lnTo>
                  <a:pt x="0" y="9032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658" y="1196791"/>
            <a:ext cx="7566592" cy="7652685"/>
          </a:xfrm>
          <a:custGeom>
            <a:avLst/>
            <a:gdLst/>
            <a:ahLst/>
            <a:cxnLst/>
            <a:rect l="l" t="t" r="r" b="b"/>
            <a:pathLst>
              <a:path w="7566592" h="7652685">
                <a:moveTo>
                  <a:pt x="0" y="0"/>
                </a:moveTo>
                <a:lnTo>
                  <a:pt x="7566592" y="0"/>
                </a:lnTo>
                <a:lnTo>
                  <a:pt x="7566592" y="7652685"/>
                </a:lnTo>
                <a:lnTo>
                  <a:pt x="0" y="765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9405296" y="1196791"/>
            <a:ext cx="7440897" cy="7525560"/>
          </a:xfrm>
          <a:custGeom>
            <a:avLst/>
            <a:gdLst/>
            <a:ahLst/>
            <a:cxnLst/>
            <a:rect l="l" t="t" r="r" b="b"/>
            <a:pathLst>
              <a:path w="7440897" h="7525560">
                <a:moveTo>
                  <a:pt x="0" y="0"/>
                </a:moveTo>
                <a:lnTo>
                  <a:pt x="7440897" y="0"/>
                </a:lnTo>
                <a:lnTo>
                  <a:pt x="7440897" y="7525560"/>
                </a:lnTo>
                <a:lnTo>
                  <a:pt x="0" y="7525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6874080">
            <a:off x="-2157793" y="7544156"/>
            <a:ext cx="4102864" cy="4353171"/>
          </a:xfrm>
          <a:custGeom>
            <a:avLst/>
            <a:gdLst/>
            <a:ahLst/>
            <a:cxnLst/>
            <a:rect l="l" t="t" r="r" b="b"/>
            <a:pathLst>
              <a:path w="4102864" h="4353171">
                <a:moveTo>
                  <a:pt x="0" y="0"/>
                </a:moveTo>
                <a:lnTo>
                  <a:pt x="4102864" y="0"/>
                </a:lnTo>
                <a:lnTo>
                  <a:pt x="4102864" y="4353171"/>
                </a:lnTo>
                <a:lnTo>
                  <a:pt x="0" y="4353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7978211"/>
            <a:ext cx="1704512" cy="1742531"/>
          </a:xfrm>
          <a:custGeom>
            <a:avLst/>
            <a:gdLst/>
            <a:ahLst/>
            <a:cxnLst/>
            <a:rect l="l" t="t" r="r" b="b"/>
            <a:pathLst>
              <a:path w="1704512" h="1742531">
                <a:moveTo>
                  <a:pt x="0" y="0"/>
                </a:moveTo>
                <a:lnTo>
                  <a:pt x="1704512" y="0"/>
                </a:lnTo>
                <a:lnTo>
                  <a:pt x="1704512" y="1742530"/>
                </a:lnTo>
                <a:lnTo>
                  <a:pt x="0" y="1742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6262849" y="568581"/>
            <a:ext cx="2811838" cy="920238"/>
          </a:xfrm>
          <a:custGeom>
            <a:avLst/>
            <a:gdLst/>
            <a:ahLst/>
            <a:cxnLst/>
            <a:rect l="l" t="t" r="r" b="b"/>
            <a:pathLst>
              <a:path w="2811838" h="920238">
                <a:moveTo>
                  <a:pt x="0" y="0"/>
                </a:moveTo>
                <a:lnTo>
                  <a:pt x="2811838" y="0"/>
                </a:lnTo>
                <a:lnTo>
                  <a:pt x="2811838" y="920238"/>
                </a:lnTo>
                <a:lnTo>
                  <a:pt x="0" y="920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5708724" y="9258300"/>
            <a:ext cx="2274938" cy="2274938"/>
          </a:xfrm>
          <a:custGeom>
            <a:avLst/>
            <a:gdLst/>
            <a:ahLst/>
            <a:cxnLst/>
            <a:rect l="l" t="t" r="r" b="b"/>
            <a:pathLst>
              <a:path w="2274938" h="2274938">
                <a:moveTo>
                  <a:pt x="0" y="0"/>
                </a:moveTo>
                <a:lnTo>
                  <a:pt x="2274939" y="0"/>
                </a:lnTo>
                <a:lnTo>
                  <a:pt x="2274939" y="2274938"/>
                </a:lnTo>
                <a:lnTo>
                  <a:pt x="0" y="2274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-1083586" y="532555"/>
            <a:ext cx="2167171" cy="1912529"/>
          </a:xfrm>
          <a:custGeom>
            <a:avLst/>
            <a:gdLst/>
            <a:ahLst/>
            <a:cxnLst/>
            <a:rect l="l" t="t" r="r" b="b"/>
            <a:pathLst>
              <a:path w="2167171" h="1912529">
                <a:moveTo>
                  <a:pt x="0" y="0"/>
                </a:moveTo>
                <a:lnTo>
                  <a:pt x="2167172" y="0"/>
                </a:lnTo>
                <a:lnTo>
                  <a:pt x="2167172" y="1912528"/>
                </a:lnTo>
                <a:lnTo>
                  <a:pt x="0" y="1912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2112401" y="1128677"/>
            <a:ext cx="14585791" cy="8129623"/>
          </a:xfrm>
          <a:custGeom>
            <a:avLst/>
            <a:gdLst/>
            <a:ahLst/>
            <a:cxnLst/>
            <a:rect l="l" t="t" r="r" b="b"/>
            <a:pathLst>
              <a:path w="14585791" h="8129623">
                <a:moveTo>
                  <a:pt x="0" y="0"/>
                </a:moveTo>
                <a:lnTo>
                  <a:pt x="14585790" y="0"/>
                </a:lnTo>
                <a:lnTo>
                  <a:pt x="14585790" y="8129623"/>
                </a:lnTo>
                <a:lnTo>
                  <a:pt x="0" y="81296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3780706" y="1292041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>
                <a:solidFill>
                  <a:srgbClr val="231F20"/>
                </a:solidFill>
                <a:latin typeface="Lobster"/>
              </a:rPr>
              <a:t>Вправа 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9418" y="2170140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Іграшку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іграшка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3222" y="3048239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Будапешті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Будапешт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2256" y="3926338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Кубика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кубик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9418" y="4679334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Дорогами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дорога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0295" y="5485826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Міста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місто</a:t>
            </a:r>
            <a:r>
              <a:rPr lang="uk-UA" sz="5818" spc="209" dirty="0">
                <a:solidFill>
                  <a:srgbClr val="231F20"/>
                </a:solidFill>
                <a:latin typeface="Lobster"/>
              </a:rPr>
              <a:t>.</a:t>
            </a:r>
            <a:endParaRPr lang="en-US" sz="5818" spc="209" dirty="0">
              <a:solidFill>
                <a:srgbClr val="231F20"/>
              </a:solidFill>
              <a:latin typeface="Lobs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52256" y="6309908"/>
            <a:ext cx="11928018" cy="7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Дунаю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 - (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що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?) </a:t>
            </a:r>
            <a:r>
              <a:rPr lang="en-US" sz="5818" spc="209" dirty="0" err="1">
                <a:solidFill>
                  <a:srgbClr val="231F20"/>
                </a:solidFill>
                <a:latin typeface="Lobster"/>
              </a:rPr>
              <a:t>Дунай</a:t>
            </a:r>
            <a:r>
              <a:rPr lang="en-US" sz="5818" spc="209" dirty="0">
                <a:solidFill>
                  <a:srgbClr val="231F20"/>
                </a:solidFill>
                <a:latin typeface="Lobste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One Little Font Bold</vt:lpstr>
      <vt:lpstr>Lobster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Визначаю початкову форму іменників</dc:title>
  <cp:lastModifiedBy>Пользователь</cp:lastModifiedBy>
  <cp:revision>3</cp:revision>
  <dcterms:created xsi:type="dcterms:W3CDTF">2006-08-16T00:00:00Z</dcterms:created>
  <dcterms:modified xsi:type="dcterms:W3CDTF">2023-11-03T17:42:36Z</dcterms:modified>
  <dc:identifier>DAFzIXkUals</dc:identifier>
</cp:coreProperties>
</file>