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4"/>
    <p:sldId id="257" r:id="rId45"/>
    <p:sldId id="258" r:id="rId46"/>
    <p:sldId id="259" r:id="rId47"/>
    <p:sldId id="260" r:id="rId48"/>
    <p:sldId id="261" r:id="rId49"/>
    <p:sldId id="262" r:id="rId50"/>
    <p:sldId id="263" r:id="rId51"/>
    <p:sldId id="264" r:id="rId52"/>
    <p:sldId id="265" r:id="rId53"/>
    <p:sldId id="266" r:id="rId54"/>
    <p:sldId id="267" r:id="rId55"/>
    <p:sldId id="268" r:id="rId5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alsamiq Sans" charset="1" panose="02000603000000000000"/>
      <p:regular r:id="rId10"/>
    </p:embeddedFont>
    <p:embeddedFont>
      <p:font typeface="Balsamiq Sans Bold" charset="1" panose="02000603000000000000"/>
      <p:regular r:id="rId11"/>
    </p:embeddedFont>
    <p:embeddedFont>
      <p:font typeface="Balsamiq Sans Italics" charset="1" panose="02000603000000000000"/>
      <p:regular r:id="rId12"/>
    </p:embeddedFont>
    <p:embeddedFont>
      <p:font typeface="Balsamiq Sans Bold Italics" charset="1" panose="02000603000000000000"/>
      <p:regular r:id="rId13"/>
    </p:embeddedFont>
    <p:embeddedFont>
      <p:font typeface="Libre Franklin" charset="1" panose="00000500000000000000"/>
      <p:regular r:id="rId14"/>
    </p:embeddedFont>
    <p:embeddedFont>
      <p:font typeface="Libre Franklin Bold" charset="1" panose="00000800000000000000"/>
      <p:regular r:id="rId15"/>
    </p:embeddedFont>
    <p:embeddedFont>
      <p:font typeface="Libre Franklin Italics" charset="1" panose="00000500000000000000"/>
      <p:regular r:id="rId16"/>
    </p:embeddedFont>
    <p:embeddedFont>
      <p:font typeface="Libre Franklin Bold Italics" charset="1" panose="00000800000000000000"/>
      <p:regular r:id="rId17"/>
    </p:embeddedFont>
    <p:embeddedFont>
      <p:font typeface="Libre Franklin Thin" charset="1" panose="00000300000000000000"/>
      <p:regular r:id="rId18"/>
    </p:embeddedFont>
    <p:embeddedFont>
      <p:font typeface="Libre Franklin Thin Italics" charset="1" panose="00000300000000000000"/>
      <p:regular r:id="rId19"/>
    </p:embeddedFont>
    <p:embeddedFont>
      <p:font typeface="Libre Franklin Extra-Light" charset="1" panose="00000300000000000000"/>
      <p:regular r:id="rId20"/>
    </p:embeddedFont>
    <p:embeddedFont>
      <p:font typeface="Libre Franklin Extra-Light Italics" charset="1" panose="00000300000000000000"/>
      <p:regular r:id="rId21"/>
    </p:embeddedFont>
    <p:embeddedFont>
      <p:font typeface="Libre Franklin Light" charset="1" panose="00000400000000000000"/>
      <p:regular r:id="rId22"/>
    </p:embeddedFont>
    <p:embeddedFont>
      <p:font typeface="Libre Franklin Light Italics" charset="1" panose="00000400000000000000"/>
      <p:regular r:id="rId23"/>
    </p:embeddedFont>
    <p:embeddedFont>
      <p:font typeface="Libre Franklin Medium" charset="1" panose="00000600000000000000"/>
      <p:regular r:id="rId24"/>
    </p:embeddedFont>
    <p:embeddedFont>
      <p:font typeface="Libre Franklin Medium Italics" charset="1" panose="00000600000000000000"/>
      <p:regular r:id="rId25"/>
    </p:embeddedFont>
    <p:embeddedFont>
      <p:font typeface="Libre Franklin Semi-Bold" charset="1" panose="00000700000000000000"/>
      <p:regular r:id="rId26"/>
    </p:embeddedFont>
    <p:embeddedFont>
      <p:font typeface="Libre Franklin Semi-Bold Italics" charset="1" panose="00000700000000000000"/>
      <p:regular r:id="rId27"/>
    </p:embeddedFont>
    <p:embeddedFont>
      <p:font typeface="Libre Franklin Ultra-Bold" charset="1" panose="00000900000000000000"/>
      <p:regular r:id="rId28"/>
    </p:embeddedFont>
    <p:embeddedFont>
      <p:font typeface="Libre Franklin Ultra-Bold Italics" charset="1" panose="00000900000000000000"/>
      <p:regular r:id="rId29"/>
    </p:embeddedFont>
    <p:embeddedFont>
      <p:font typeface="Libre Franklin Heavy" charset="1" panose="00000A00000000000000"/>
      <p:regular r:id="rId30"/>
    </p:embeddedFont>
    <p:embeddedFont>
      <p:font typeface="Libre Franklin Heavy Italics" charset="1" panose="00000A00000000000000"/>
      <p:regular r:id="rId31"/>
    </p:embeddedFont>
    <p:embeddedFont>
      <p:font typeface="Open Sauce" charset="1" panose="00000500000000000000"/>
      <p:regular r:id="rId32"/>
    </p:embeddedFont>
    <p:embeddedFont>
      <p:font typeface="Open Sauce Bold" charset="1" panose="00000800000000000000"/>
      <p:regular r:id="rId33"/>
    </p:embeddedFont>
    <p:embeddedFont>
      <p:font typeface="Open Sauce Italics" charset="1" panose="00000500000000000000"/>
      <p:regular r:id="rId34"/>
    </p:embeddedFont>
    <p:embeddedFont>
      <p:font typeface="Open Sauce Bold Italics" charset="1" panose="00000800000000000000"/>
      <p:regular r:id="rId35"/>
    </p:embeddedFont>
    <p:embeddedFont>
      <p:font typeface="Open Sauce Light" charset="1" panose="00000400000000000000"/>
      <p:regular r:id="rId36"/>
    </p:embeddedFont>
    <p:embeddedFont>
      <p:font typeface="Open Sauce Light Italics" charset="1" panose="00000400000000000000"/>
      <p:regular r:id="rId37"/>
    </p:embeddedFont>
    <p:embeddedFont>
      <p:font typeface="Open Sauce Medium" charset="1" panose="00000600000000000000"/>
      <p:regular r:id="rId38"/>
    </p:embeddedFont>
    <p:embeddedFont>
      <p:font typeface="Open Sauce Medium Italics" charset="1" panose="00000600000000000000"/>
      <p:regular r:id="rId39"/>
    </p:embeddedFont>
    <p:embeddedFont>
      <p:font typeface="Open Sauce Semi-Bold" charset="1" panose="00000700000000000000"/>
      <p:regular r:id="rId40"/>
    </p:embeddedFont>
    <p:embeddedFont>
      <p:font typeface="Open Sauce Semi-Bold Italics" charset="1" panose="00000700000000000000"/>
      <p:regular r:id="rId41"/>
    </p:embeddedFont>
    <p:embeddedFont>
      <p:font typeface="Open Sauce Heavy" charset="1" panose="00000A00000000000000"/>
      <p:regular r:id="rId42"/>
    </p:embeddedFont>
    <p:embeddedFont>
      <p:font typeface="Open Sauce Heavy Italics" charset="1" panose="00000A0000000000000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slides/slide1.xml" Type="http://schemas.openxmlformats.org/officeDocument/2006/relationships/slide"/><Relationship Id="rId45" Target="slides/slide2.xml" Type="http://schemas.openxmlformats.org/officeDocument/2006/relationships/slide"/><Relationship Id="rId46" Target="slides/slide3.xml" Type="http://schemas.openxmlformats.org/officeDocument/2006/relationships/slide"/><Relationship Id="rId47" Target="slides/slide4.xml" Type="http://schemas.openxmlformats.org/officeDocument/2006/relationships/slide"/><Relationship Id="rId48" Target="slides/slide5.xml" Type="http://schemas.openxmlformats.org/officeDocument/2006/relationships/slide"/><Relationship Id="rId49" Target="slides/slide6.xml" Type="http://schemas.openxmlformats.org/officeDocument/2006/relationships/slide"/><Relationship Id="rId5" Target="tableStyles.xml" Type="http://schemas.openxmlformats.org/officeDocument/2006/relationships/tableStyles"/><Relationship Id="rId50" Target="slides/slide7.xml" Type="http://schemas.openxmlformats.org/officeDocument/2006/relationships/slide"/><Relationship Id="rId51" Target="slides/slide8.xml" Type="http://schemas.openxmlformats.org/officeDocument/2006/relationships/slide"/><Relationship Id="rId52" Target="slides/slide9.xml" Type="http://schemas.openxmlformats.org/officeDocument/2006/relationships/slide"/><Relationship Id="rId53" Target="slides/slide10.xml" Type="http://schemas.openxmlformats.org/officeDocument/2006/relationships/slide"/><Relationship Id="rId54" Target="slides/slide11.xml" Type="http://schemas.openxmlformats.org/officeDocument/2006/relationships/slide"/><Relationship Id="rId55" Target="slides/slide12.xml" Type="http://schemas.openxmlformats.org/officeDocument/2006/relationships/slide"/><Relationship Id="rId56" Target="slides/slide13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Relationship Id="rId3" Target="https://www.youtube.com/watch?v=H3jbfL0zUYo" TargetMode="External" Type="http://schemas.openxmlformats.org/officeDocument/2006/relationships/video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34.png" Type="http://schemas.openxmlformats.org/officeDocument/2006/relationships/image"/><Relationship Id="rId13" Target="../media/image35.svg" Type="http://schemas.openxmlformats.org/officeDocument/2006/relationships/image"/><Relationship Id="rId14" Target="../media/image36.png" Type="http://schemas.openxmlformats.org/officeDocument/2006/relationships/image"/><Relationship Id="rId15" Target="../media/image37.svg" Type="http://schemas.openxmlformats.org/officeDocument/2006/relationships/image"/><Relationship Id="rId16" Target="../media/image38.png" Type="http://schemas.openxmlformats.org/officeDocument/2006/relationships/image"/><Relationship Id="rId17" Target="../media/image39.svg" Type="http://schemas.openxmlformats.org/officeDocument/2006/relationships/image"/><Relationship Id="rId18" Target="../media/image40.png" Type="http://schemas.openxmlformats.org/officeDocument/2006/relationships/image"/><Relationship Id="rId19" Target="../media/image41.svg" Type="http://schemas.openxmlformats.org/officeDocument/2006/relationships/image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48.png" Type="http://schemas.openxmlformats.org/officeDocument/2006/relationships/image"/><Relationship Id="rId13" Target="../media/image49.svg" Type="http://schemas.openxmlformats.org/officeDocument/2006/relationships/image"/><Relationship Id="rId14" Target="../media/image50.png" Type="http://schemas.openxmlformats.org/officeDocument/2006/relationships/image"/><Relationship Id="rId15" Target="../media/image51.svg" Type="http://schemas.openxmlformats.org/officeDocument/2006/relationships/image"/><Relationship Id="rId16" Target="../media/image1.png" Type="http://schemas.openxmlformats.org/officeDocument/2006/relationships/image"/><Relationship Id="rId17" Target="../media/image2.svg" Type="http://schemas.openxmlformats.org/officeDocument/2006/relationships/image"/><Relationship Id="rId18" Target="../media/image52.png" Type="http://schemas.openxmlformats.org/officeDocument/2006/relationships/image"/><Relationship Id="rId19" Target="../media/image53.svg" Type="http://schemas.openxmlformats.org/officeDocument/2006/relationships/image"/><Relationship Id="rId2" Target="../media/image42.png" Type="http://schemas.openxmlformats.org/officeDocument/2006/relationships/image"/><Relationship Id="rId3" Target="../media/image43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gif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5C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6486">
            <a:off x="15540106" y="7389386"/>
            <a:ext cx="2555487" cy="2718603"/>
          </a:xfrm>
          <a:custGeom>
            <a:avLst/>
            <a:gdLst/>
            <a:ahLst/>
            <a:cxnLst/>
            <a:rect r="r" b="b" t="t" l="l"/>
            <a:pathLst>
              <a:path h="2718603" w="2555487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21711">
            <a:off x="14086321" y="732073"/>
            <a:ext cx="4815683" cy="866823"/>
          </a:xfrm>
          <a:custGeom>
            <a:avLst/>
            <a:gdLst/>
            <a:ahLst/>
            <a:cxnLst/>
            <a:rect r="r" b="b" t="t" l="l"/>
            <a:pathLst>
              <a:path h="866823" w="481568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3239">
            <a:off x="222646" y="166350"/>
            <a:ext cx="3099539" cy="2030198"/>
          </a:xfrm>
          <a:custGeom>
            <a:avLst/>
            <a:gdLst/>
            <a:ahLst/>
            <a:cxnLst/>
            <a:rect r="r" b="b" t="t" l="l"/>
            <a:pathLst>
              <a:path h="2030198" w="3099539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2432">
            <a:off x="404932" y="6584619"/>
            <a:ext cx="1954700" cy="3823375"/>
          </a:xfrm>
          <a:custGeom>
            <a:avLst/>
            <a:gdLst/>
            <a:ahLst/>
            <a:cxnLst/>
            <a:rect r="r" b="b" t="t" l="l"/>
            <a:pathLst>
              <a:path h="3823375" w="1954700">
                <a:moveTo>
                  <a:pt x="0" y="0"/>
                </a:moveTo>
                <a:lnTo>
                  <a:pt x="1954700" y="0"/>
                </a:lnTo>
                <a:lnTo>
                  <a:pt x="1954700" y="3823374"/>
                </a:lnTo>
                <a:lnTo>
                  <a:pt x="0" y="38233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1263297">
            <a:off x="793190" y="4728503"/>
            <a:ext cx="1266057" cy="1465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sz="9053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name="TextBox 7" id="7"/>
          <p:cNvSpPr txBox="true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14"/>
              </a:lnSpc>
              <a:spcBef>
                <a:spcPct val="0"/>
              </a:spcBef>
            </a:pPr>
            <a:r>
              <a:rPr lang="en-US" sz="7780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name="TextBox 8" id="8"/>
          <p:cNvSpPr txBox="true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77"/>
              </a:lnSpc>
              <a:spcBef>
                <a:spcPct val="0"/>
              </a:spcBef>
            </a:pPr>
            <a:r>
              <a:rPr lang="en-US" sz="7444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name="TextBox 9" id="9"/>
          <p:cNvSpPr txBox="true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74"/>
              </a:lnSpc>
              <a:spcBef>
                <a:spcPct val="0"/>
              </a:spcBef>
            </a:pPr>
            <a:r>
              <a:rPr lang="en-US" sz="8903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name="TextBox 10" id="10"/>
          <p:cNvSpPr txBox="true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sz="8508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name="TextBox 11" id="11"/>
          <p:cNvSpPr txBox="true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name="TextBox 12" id="12"/>
          <p:cNvSpPr txBox="true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name="TextBox 13" id="13"/>
          <p:cNvSpPr txBox="true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59"/>
              </a:lnSpc>
              <a:spcBef>
                <a:spcPct val="0"/>
              </a:spcBef>
            </a:pPr>
            <a:r>
              <a:rPr lang="en-US" sz="10199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name="TextBox 14" id="14"/>
          <p:cNvSpPr txBox="true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92"/>
              </a:lnSpc>
              <a:spcBef>
                <a:spcPct val="0"/>
              </a:spcBef>
            </a:pPr>
            <a:r>
              <a:rPr lang="en-US" sz="10917">
                <a:solidFill>
                  <a:srgbClr val="000000"/>
                </a:solidFill>
                <a:latin typeface="Libre Franklin Ultra-Bold"/>
              </a:rPr>
              <a:t>0</a:t>
            </a:r>
          </a:p>
        </p:txBody>
      </p:sp>
      <p:sp>
        <p:nvSpPr>
          <p:cNvPr name="TextBox 15" id="15"/>
          <p:cNvSpPr txBox="true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89"/>
              </a:lnSpc>
              <a:spcBef>
                <a:spcPct val="0"/>
              </a:spcBef>
            </a:pPr>
            <a:r>
              <a:rPr lang="en-US" sz="11145">
                <a:solidFill>
                  <a:srgbClr val="000000"/>
                </a:solidFill>
                <a:latin typeface="Libre Franklin Ultra-Bold"/>
              </a:rPr>
              <a:t>8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910016" y="1557639"/>
            <a:ext cx="14467968" cy="7171723"/>
            <a:chOff x="0" y="0"/>
            <a:chExt cx="19290624" cy="9562297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19290624" cy="9562297"/>
              <a:chOff x="0" y="0"/>
              <a:chExt cx="3810494" cy="1888849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810494" cy="1888849"/>
              </a:xfrm>
              <a:custGeom>
                <a:avLst/>
                <a:gdLst/>
                <a:ahLst/>
                <a:cxnLst/>
                <a:rect r="r" b="b" t="t" l="l"/>
                <a:pathLst>
                  <a:path h="1888849" w="3810494">
                    <a:moveTo>
                      <a:pt x="26755" y="0"/>
                    </a:moveTo>
                    <a:lnTo>
                      <a:pt x="3783738" y="0"/>
                    </a:lnTo>
                    <a:cubicBezTo>
                      <a:pt x="3798515" y="0"/>
                      <a:pt x="3810494" y="11979"/>
                      <a:pt x="3810494" y="26755"/>
                    </a:cubicBezTo>
                    <a:lnTo>
                      <a:pt x="3810494" y="1862093"/>
                    </a:lnTo>
                    <a:cubicBezTo>
                      <a:pt x="3810494" y="1869189"/>
                      <a:pt x="3807675" y="1875995"/>
                      <a:pt x="3802657" y="1881012"/>
                    </a:cubicBezTo>
                    <a:cubicBezTo>
                      <a:pt x="3797640" y="1886030"/>
                      <a:pt x="3790835" y="1888849"/>
                      <a:pt x="3783738" y="1888849"/>
                    </a:cubicBezTo>
                    <a:lnTo>
                      <a:pt x="26755" y="1888849"/>
                    </a:lnTo>
                    <a:cubicBezTo>
                      <a:pt x="19659" y="1888849"/>
                      <a:pt x="12854" y="1886030"/>
                      <a:pt x="7836" y="1881012"/>
                    </a:cubicBezTo>
                    <a:cubicBezTo>
                      <a:pt x="2819" y="1875995"/>
                      <a:pt x="0" y="1869189"/>
                      <a:pt x="0" y="1862093"/>
                    </a:cubicBezTo>
                    <a:lnTo>
                      <a:pt x="0" y="26755"/>
                    </a:lnTo>
                    <a:cubicBezTo>
                      <a:pt x="0" y="19659"/>
                      <a:pt x="2819" y="12854"/>
                      <a:pt x="7836" y="7836"/>
                    </a:cubicBezTo>
                    <a:cubicBezTo>
                      <a:pt x="12854" y="2819"/>
                      <a:pt x="19659" y="0"/>
                      <a:pt x="26755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19050"/>
                <a:ext cx="3810494" cy="19078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83"/>
                  </a:lnSpc>
                </a:pPr>
              </a:p>
            </p:txBody>
          </p:sp>
        </p:grpSp>
        <p:sp>
          <p:nvSpPr>
            <p:cNvPr name="AutoShape 20" id="20"/>
            <p:cNvSpPr/>
            <p:nvPr/>
          </p:nvSpPr>
          <p:spPr>
            <a:xfrm rot="0">
              <a:off x="0" y="6653752"/>
              <a:ext cx="19290624" cy="0"/>
            </a:xfrm>
            <a:prstGeom prst="line">
              <a:avLst/>
            </a:prstGeom>
            <a:ln cap="flat" w="762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21" id="21"/>
          <p:cNvSpPr txBox="true"/>
          <p:nvPr/>
        </p:nvSpPr>
        <p:spPr>
          <a:xfrm rot="0">
            <a:off x="1910016" y="2154122"/>
            <a:ext cx="14467968" cy="4229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99"/>
              </a:lnSpc>
            </a:pPr>
            <a:r>
              <a:rPr lang="en-US" sz="14999">
                <a:solidFill>
                  <a:srgbClr val="A6A6A6"/>
                </a:solidFill>
                <a:latin typeface="Balsamiq Sans Bold"/>
              </a:rPr>
              <a:t>1 листопада</a:t>
            </a:r>
          </a:p>
          <a:p>
            <a:pPr algn="ctr" marL="0" indent="0" lvl="0">
              <a:lnSpc>
                <a:spcPts val="16499"/>
              </a:lnSpc>
              <a:spcBef>
                <a:spcPct val="0"/>
              </a:spcBef>
            </a:pPr>
            <a:r>
              <a:rPr lang="en-US" sz="14999">
                <a:solidFill>
                  <a:srgbClr val="A6A6A6"/>
                </a:solidFill>
                <a:latin typeface="Balsamiq Sans Bold"/>
              </a:rPr>
              <a:t>Класна робота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772415" y="6804185"/>
            <a:ext cx="14721747" cy="1421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39"/>
              </a:lnSpc>
            </a:pPr>
            <a:r>
              <a:rPr lang="en-US" sz="8799">
                <a:solidFill>
                  <a:srgbClr val="000000"/>
                </a:solidFill>
                <a:latin typeface="Balsamiq Sans"/>
              </a:rPr>
              <a:t>Основна властивість дробу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5C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223078" y="87439"/>
            <a:ext cx="17909476" cy="100740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5C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41622">
            <a:off x="-313350" y="666202"/>
            <a:ext cx="4027759" cy="724997"/>
          </a:xfrm>
          <a:custGeom>
            <a:avLst/>
            <a:gdLst/>
            <a:ahLst/>
            <a:cxnLst/>
            <a:rect r="r" b="b" t="t" l="l"/>
            <a:pathLst>
              <a:path h="724997" w="4027759">
                <a:moveTo>
                  <a:pt x="0" y="0"/>
                </a:moveTo>
                <a:lnTo>
                  <a:pt x="4027759" y="0"/>
                </a:lnTo>
                <a:lnTo>
                  <a:pt x="4027759" y="724996"/>
                </a:lnTo>
                <a:lnTo>
                  <a:pt x="0" y="724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256102">
            <a:off x="15589434" y="164603"/>
            <a:ext cx="3099539" cy="2030198"/>
          </a:xfrm>
          <a:custGeom>
            <a:avLst/>
            <a:gdLst/>
            <a:ahLst/>
            <a:cxnLst/>
            <a:rect r="r" b="b" t="t" l="l"/>
            <a:pathLst>
              <a:path h="2030198" w="3099539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34222">
            <a:off x="15663264" y="3528432"/>
            <a:ext cx="2117712" cy="2462456"/>
          </a:xfrm>
          <a:custGeom>
            <a:avLst/>
            <a:gdLst/>
            <a:ahLst/>
            <a:cxnLst/>
            <a:rect r="r" b="b" t="t" l="l"/>
            <a:pathLst>
              <a:path h="2462456" w="2117712">
                <a:moveTo>
                  <a:pt x="0" y="0"/>
                </a:moveTo>
                <a:lnTo>
                  <a:pt x="2117712" y="0"/>
                </a:lnTo>
                <a:lnTo>
                  <a:pt x="2117712" y="2462456"/>
                </a:lnTo>
                <a:lnTo>
                  <a:pt x="0" y="2462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142676">
            <a:off x="667268" y="2096723"/>
            <a:ext cx="1471060" cy="3278127"/>
          </a:xfrm>
          <a:custGeom>
            <a:avLst/>
            <a:gdLst/>
            <a:ahLst/>
            <a:cxnLst/>
            <a:rect r="r" b="b" t="t" l="l"/>
            <a:pathLst>
              <a:path h="3278127" w="1471060">
                <a:moveTo>
                  <a:pt x="0" y="0"/>
                </a:moveTo>
                <a:lnTo>
                  <a:pt x="1471060" y="0"/>
                </a:lnTo>
                <a:lnTo>
                  <a:pt x="1471060" y="3278127"/>
                </a:lnTo>
                <a:lnTo>
                  <a:pt x="0" y="32781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79836">
            <a:off x="325024" y="6256834"/>
            <a:ext cx="2069165" cy="4047267"/>
          </a:xfrm>
          <a:custGeom>
            <a:avLst/>
            <a:gdLst/>
            <a:ahLst/>
            <a:cxnLst/>
            <a:rect r="r" b="b" t="t" l="l"/>
            <a:pathLst>
              <a:path h="4047267" w="2069165">
                <a:moveTo>
                  <a:pt x="0" y="0"/>
                </a:moveTo>
                <a:lnTo>
                  <a:pt x="2069165" y="0"/>
                </a:lnTo>
                <a:lnTo>
                  <a:pt x="2069165" y="4047266"/>
                </a:lnTo>
                <a:lnTo>
                  <a:pt x="0" y="40472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231641" y="3086100"/>
            <a:ext cx="4121630" cy="4114800"/>
          </a:xfrm>
          <a:custGeom>
            <a:avLst/>
            <a:gdLst/>
            <a:ahLst/>
            <a:cxnLst/>
            <a:rect r="r" b="b" t="t" l="l"/>
            <a:pathLst>
              <a:path h="4114800" w="4121630">
                <a:moveTo>
                  <a:pt x="0" y="0"/>
                </a:moveTo>
                <a:lnTo>
                  <a:pt x="4121629" y="0"/>
                </a:lnTo>
                <a:lnTo>
                  <a:pt x="41216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938732" y="3234896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401989" y="6111876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721369" y="5886884"/>
            <a:ext cx="4148695" cy="4114800"/>
          </a:xfrm>
          <a:custGeom>
            <a:avLst/>
            <a:gdLst/>
            <a:ahLst/>
            <a:cxnLst/>
            <a:rect r="r" b="b" t="t" l="l"/>
            <a:pathLst>
              <a:path h="4114800" w="4148695">
                <a:moveTo>
                  <a:pt x="0" y="0"/>
                </a:moveTo>
                <a:lnTo>
                  <a:pt x="4148694" y="0"/>
                </a:lnTo>
                <a:lnTo>
                  <a:pt x="41486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3159263" y="1643596"/>
            <a:ext cx="11969474" cy="3182600"/>
            <a:chOff x="0" y="0"/>
            <a:chExt cx="15959298" cy="4243466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9525"/>
              <a:ext cx="15959298" cy="19500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1531"/>
                </a:lnSpc>
                <a:spcBef>
                  <a:spcPct val="0"/>
                </a:spcBef>
              </a:pPr>
              <a:r>
                <a:rPr lang="en-US" sz="9609">
                  <a:solidFill>
                    <a:srgbClr val="000000"/>
                  </a:solidFill>
                  <a:latin typeface="Balsamiq Sans Bold"/>
                </a:rPr>
                <a:t>Працюємо з сусідом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034737" y="3441952"/>
              <a:ext cx="13889825" cy="8015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04"/>
                </a:lnSpc>
              </a:pP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C5C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508" y="131485"/>
            <a:ext cx="1314958" cy="1314958"/>
            <a:chOff x="0" y="0"/>
            <a:chExt cx="1753278" cy="1753278"/>
          </a:xfrm>
        </p:grpSpPr>
        <p:grpSp>
          <p:nvGrpSpPr>
            <p:cNvPr name="Group 3" id="3"/>
            <p:cNvGrpSpPr/>
            <p:nvPr/>
          </p:nvGrpSpPr>
          <p:grpSpPr>
            <a:xfrm rot="-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-54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-5427388">
              <a:off x="644192" y="554518"/>
              <a:ext cx="464887" cy="643454"/>
              <a:chOff x="0" y="0"/>
              <a:chExt cx="173949" cy="24076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73949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73949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4141938" y="9125250"/>
            <a:ext cx="1314958" cy="1314958"/>
            <a:chOff x="0" y="0"/>
            <a:chExt cx="1753278" cy="1753278"/>
          </a:xfrm>
        </p:grpSpPr>
        <p:grpSp>
          <p:nvGrpSpPr>
            <p:cNvPr name="Group 13" id="13"/>
            <p:cNvGrpSpPr/>
            <p:nvPr/>
          </p:nvGrpSpPr>
          <p:grpSpPr>
            <a:xfrm rot="-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-54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-5427388">
              <a:off x="644192" y="554518"/>
              <a:ext cx="464887" cy="643454"/>
              <a:chOff x="0" y="0"/>
              <a:chExt cx="173949" cy="240764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73949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73949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22" id="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33423" cy="140557"/>
            </a:xfrm>
            <a:custGeom>
              <a:avLst/>
              <a:gdLst/>
              <a:ahLst/>
              <a:cxnLst/>
              <a:rect r="r" b="b" t="t" l="l"/>
              <a:pathLst>
                <a:path h="140557" w="433423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000000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33423" cy="140557"/>
            </a:xfrm>
            <a:custGeom>
              <a:avLst/>
              <a:gdLst/>
              <a:ahLst/>
              <a:cxnLst/>
              <a:rect r="r" b="b" t="t" l="l"/>
              <a:pathLst>
                <a:path h="140557" w="433423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000000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899570" y="-27518"/>
            <a:ext cx="1241032" cy="1233791"/>
            <a:chOff x="0" y="0"/>
            <a:chExt cx="1654709" cy="1645055"/>
          </a:xfrm>
        </p:grpSpPr>
        <p:grpSp>
          <p:nvGrpSpPr>
            <p:cNvPr name="Group 29" id="29"/>
            <p:cNvGrpSpPr/>
            <p:nvPr/>
          </p:nvGrpSpPr>
          <p:grpSpPr>
            <a:xfrm rot="585042">
              <a:off x="28383" y="586789"/>
              <a:ext cx="1597943" cy="471477"/>
              <a:chOff x="0" y="0"/>
              <a:chExt cx="444423" cy="131128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444423" cy="131128"/>
              </a:xfrm>
              <a:custGeom>
                <a:avLst/>
                <a:gdLst/>
                <a:ahLst/>
                <a:cxnLst/>
                <a:rect r="r" b="b" t="t" l="l"/>
                <a:pathLst>
                  <a:path h="131128" w="444423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>
                  <a:lnSpc>
                    <a:spcPts val="1065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585042">
              <a:off x="720336" y="32104"/>
              <a:ext cx="414472" cy="414472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585042">
              <a:off x="519901" y="1198479"/>
              <a:ext cx="414472" cy="414472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38" id="38"/>
          <p:cNvGrpSpPr/>
          <p:nvPr/>
        </p:nvGrpSpPr>
        <p:grpSpPr>
          <a:xfrm rot="0">
            <a:off x="8235560" y="9117493"/>
            <a:ext cx="1816879" cy="1330471"/>
            <a:chOff x="0" y="0"/>
            <a:chExt cx="2422505" cy="1773962"/>
          </a:xfrm>
        </p:grpSpPr>
        <p:grpSp>
          <p:nvGrpSpPr>
            <p:cNvPr name="Group 39" id="39"/>
            <p:cNvGrpSpPr/>
            <p:nvPr/>
          </p:nvGrpSpPr>
          <p:grpSpPr>
            <a:xfrm rot="-635446">
              <a:off x="32258" y="197820"/>
              <a:ext cx="2204105" cy="555316"/>
              <a:chOff x="0" y="0"/>
              <a:chExt cx="655060" cy="16504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-635446">
              <a:off x="186142" y="1020826"/>
              <a:ext cx="2204105" cy="555316"/>
              <a:chOff x="0" y="0"/>
              <a:chExt cx="655060" cy="16504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</p:grpSp>
      <p:grpSp>
        <p:nvGrpSpPr>
          <p:cNvPr name="Group 45" id="45"/>
          <p:cNvGrpSpPr/>
          <p:nvPr/>
        </p:nvGrpSpPr>
        <p:grpSpPr>
          <a:xfrm rot="0">
            <a:off x="128483" y="8973998"/>
            <a:ext cx="1244928" cy="1236392"/>
            <a:chOff x="0" y="0"/>
            <a:chExt cx="1659904" cy="1648522"/>
          </a:xfrm>
        </p:grpSpPr>
        <p:grpSp>
          <p:nvGrpSpPr>
            <p:cNvPr name="Group 46" id="46"/>
            <p:cNvGrpSpPr/>
            <p:nvPr/>
          </p:nvGrpSpPr>
          <p:grpSpPr>
            <a:xfrm rot="-691019">
              <a:off x="30980" y="588523"/>
              <a:ext cx="1597943" cy="471477"/>
              <a:chOff x="0" y="0"/>
              <a:chExt cx="444423" cy="131128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444423" cy="131128"/>
              </a:xfrm>
              <a:custGeom>
                <a:avLst/>
                <a:gdLst/>
                <a:ahLst/>
                <a:cxnLst/>
                <a:rect r="r" b="b" t="t" l="l"/>
                <a:pathLst>
                  <a:path h="131128" w="444423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>
                  <a:lnSpc>
                    <a:spcPts val="1065"/>
                  </a:lnSpc>
                </a:pPr>
              </a:p>
            </p:txBody>
          </p:sp>
        </p:grpSp>
        <p:grpSp>
          <p:nvGrpSpPr>
            <p:cNvPr name="Group 49" id="49"/>
            <p:cNvGrpSpPr/>
            <p:nvPr/>
          </p:nvGrpSpPr>
          <p:grpSpPr>
            <a:xfrm rot="-691019">
              <a:off x="504571" y="37204"/>
              <a:ext cx="414472" cy="414472"/>
              <a:chOff x="0" y="0"/>
              <a:chExt cx="812800" cy="81280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52" id="52"/>
            <p:cNvGrpSpPr/>
            <p:nvPr/>
          </p:nvGrpSpPr>
          <p:grpSpPr>
            <a:xfrm rot="-691019">
              <a:off x="740861" y="1196846"/>
              <a:ext cx="414472" cy="414472"/>
              <a:chOff x="0" y="0"/>
              <a:chExt cx="812800" cy="812800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55" id="55"/>
          <p:cNvGrpSpPr/>
          <p:nvPr/>
        </p:nvGrpSpPr>
        <p:grpSpPr>
          <a:xfrm rot="0">
            <a:off x="16373860" y="149751"/>
            <a:ext cx="1826040" cy="1348821"/>
            <a:chOff x="0" y="0"/>
            <a:chExt cx="2434720" cy="1798428"/>
          </a:xfrm>
        </p:grpSpPr>
        <p:grpSp>
          <p:nvGrpSpPr>
            <p:cNvPr name="Group 56" id="56"/>
            <p:cNvGrpSpPr/>
            <p:nvPr/>
          </p:nvGrpSpPr>
          <p:grpSpPr>
            <a:xfrm rot="679735">
              <a:off x="197545" y="211078"/>
              <a:ext cx="2204105" cy="555316"/>
              <a:chOff x="0" y="0"/>
              <a:chExt cx="655060" cy="165040"/>
            </a:xfrm>
          </p:grpSpPr>
          <p:sp>
            <p:nvSpPr>
              <p:cNvPr name="Freeform 57" id="57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8" id="58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  <p:grpSp>
          <p:nvGrpSpPr>
            <p:cNvPr name="Group 59" id="59"/>
            <p:cNvGrpSpPr/>
            <p:nvPr/>
          </p:nvGrpSpPr>
          <p:grpSpPr>
            <a:xfrm rot="679735">
              <a:off x="33071" y="1032033"/>
              <a:ext cx="2204105" cy="555316"/>
              <a:chOff x="0" y="0"/>
              <a:chExt cx="655060" cy="165040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1" id="61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</p:grpSp>
      <p:grpSp>
        <p:nvGrpSpPr>
          <p:cNvPr name="Group 62" id="62"/>
          <p:cNvGrpSpPr/>
          <p:nvPr/>
        </p:nvGrpSpPr>
        <p:grpSpPr>
          <a:xfrm rot="0"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name="Group 63" id="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5" id="65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6" id="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name="Freeform 67" id="67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8" id="68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9" id="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name="Freeform 70" id="70"/>
              <p:cNvSpPr/>
              <p:nvPr/>
            </p:nvSpPr>
            <p:spPr>
              <a:xfrm flipH="false" flipV="false" rot="0">
                <a:off x="0" y="0"/>
                <a:ext cx="153471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53471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71" id="71"/>
              <p:cNvSpPr txBox="true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72" id="72"/>
          <p:cNvGrpSpPr/>
          <p:nvPr/>
        </p:nvGrpSpPr>
        <p:grpSpPr>
          <a:xfrm rot="0">
            <a:off x="16988105" y="9000225"/>
            <a:ext cx="1297302" cy="1297302"/>
            <a:chOff x="0" y="0"/>
            <a:chExt cx="1729736" cy="1729736"/>
          </a:xfrm>
        </p:grpSpPr>
        <p:grpSp>
          <p:nvGrpSpPr>
            <p:cNvPr name="Group 73" id="73"/>
            <p:cNvGrpSpPr/>
            <p:nvPr/>
          </p:nvGrpSpPr>
          <p:grpSpPr>
            <a:xfrm rot="3295195">
              <a:off x="-25397" y="623267"/>
              <a:ext cx="1774339" cy="483202"/>
              <a:chOff x="0" y="0"/>
              <a:chExt cx="750041" cy="204257"/>
            </a:xfrm>
          </p:grpSpPr>
          <p:sp>
            <p:nvSpPr>
              <p:cNvPr name="Freeform 74" id="74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5" id="75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76" id="76"/>
            <p:cNvGrpSpPr/>
            <p:nvPr/>
          </p:nvGrpSpPr>
          <p:grpSpPr>
            <a:xfrm rot="-2104804">
              <a:off x="-22302" y="620638"/>
              <a:ext cx="1774339" cy="483202"/>
              <a:chOff x="0" y="0"/>
              <a:chExt cx="750041" cy="204257"/>
            </a:xfrm>
          </p:grpSpPr>
          <p:sp>
            <p:nvSpPr>
              <p:cNvPr name="Freeform 77" id="77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8" id="78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79" id="79"/>
            <p:cNvGrpSpPr/>
            <p:nvPr/>
          </p:nvGrpSpPr>
          <p:grpSpPr>
            <a:xfrm rot="-2104804">
              <a:off x="669584" y="564679"/>
              <a:ext cx="363060" cy="569565"/>
              <a:chOff x="0" y="0"/>
              <a:chExt cx="153471" cy="240764"/>
            </a:xfrm>
          </p:grpSpPr>
          <p:sp>
            <p:nvSpPr>
              <p:cNvPr name="Freeform 80" id="80"/>
              <p:cNvSpPr/>
              <p:nvPr/>
            </p:nvSpPr>
            <p:spPr>
              <a:xfrm flipH="false" flipV="false" rot="0">
                <a:off x="0" y="0"/>
                <a:ext cx="153471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53471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1" id="81"/>
              <p:cNvSpPr txBox="true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82" id="82"/>
          <p:cNvGrpSpPr/>
          <p:nvPr/>
        </p:nvGrpSpPr>
        <p:grpSpPr>
          <a:xfrm rot="0">
            <a:off x="1025302" y="1362594"/>
            <a:ext cx="16230600" cy="8229600"/>
            <a:chOff x="0" y="0"/>
            <a:chExt cx="21640800" cy="10972800"/>
          </a:xfrm>
        </p:grpSpPr>
        <p:grpSp>
          <p:nvGrpSpPr>
            <p:cNvPr name="Group 83" id="83"/>
            <p:cNvGrpSpPr/>
            <p:nvPr/>
          </p:nvGrpSpPr>
          <p:grpSpPr>
            <a:xfrm rot="0">
              <a:off x="0" y="0"/>
              <a:ext cx="21640800" cy="10972800"/>
              <a:chOff x="0" y="0"/>
              <a:chExt cx="4274726" cy="2167467"/>
            </a:xfrm>
          </p:grpSpPr>
          <p:sp>
            <p:nvSpPr>
              <p:cNvPr name="Freeform 84" id="84"/>
              <p:cNvSpPr/>
              <p:nvPr/>
            </p:nvSpPr>
            <p:spPr>
              <a:xfrm flipH="false" flipV="false" rot="0">
                <a:off x="0" y="0"/>
                <a:ext cx="4274726" cy="2167467"/>
              </a:xfrm>
              <a:custGeom>
                <a:avLst/>
                <a:gdLst/>
                <a:ahLst/>
                <a:cxnLst/>
                <a:rect r="r" b="b" t="t" l="l"/>
                <a:pathLst>
                  <a:path h="2167467" w="4274726">
                    <a:moveTo>
                      <a:pt x="23850" y="0"/>
                    </a:moveTo>
                    <a:lnTo>
                      <a:pt x="4250876" y="0"/>
                    </a:lnTo>
                    <a:cubicBezTo>
                      <a:pt x="4257201" y="0"/>
                      <a:pt x="4263268" y="2513"/>
                      <a:pt x="4267741" y="6985"/>
                    </a:cubicBezTo>
                    <a:cubicBezTo>
                      <a:pt x="4272213" y="11458"/>
                      <a:pt x="4274726" y="17524"/>
                      <a:pt x="4274726" y="23850"/>
                    </a:cubicBezTo>
                    <a:lnTo>
                      <a:pt x="4274726" y="2143617"/>
                    </a:lnTo>
                    <a:cubicBezTo>
                      <a:pt x="4274726" y="2149942"/>
                      <a:pt x="4272213" y="2156009"/>
                      <a:pt x="4267741" y="2160481"/>
                    </a:cubicBezTo>
                    <a:cubicBezTo>
                      <a:pt x="4263268" y="2164954"/>
                      <a:pt x="4257201" y="2167467"/>
                      <a:pt x="4250876" y="2167467"/>
                    </a:cubicBezTo>
                    <a:lnTo>
                      <a:pt x="23850" y="2167467"/>
                    </a:lnTo>
                    <a:cubicBezTo>
                      <a:pt x="17524" y="2167467"/>
                      <a:pt x="11458" y="2164954"/>
                      <a:pt x="6985" y="2160481"/>
                    </a:cubicBezTo>
                    <a:cubicBezTo>
                      <a:pt x="2513" y="2156009"/>
                      <a:pt x="0" y="2149942"/>
                      <a:pt x="0" y="2143617"/>
                    </a:cubicBezTo>
                    <a:lnTo>
                      <a:pt x="0" y="23850"/>
                    </a:lnTo>
                    <a:cubicBezTo>
                      <a:pt x="0" y="17524"/>
                      <a:pt x="2513" y="11458"/>
                      <a:pt x="6985" y="6985"/>
                    </a:cubicBezTo>
                    <a:cubicBezTo>
                      <a:pt x="11458" y="2513"/>
                      <a:pt x="17524" y="0"/>
                      <a:pt x="23850" y="0"/>
                    </a:cubicBezTo>
                    <a:close/>
                  </a:path>
                </a:pathLst>
              </a:custGeom>
              <a:solidFill>
                <a:srgbClr val="D4D4D4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85" id="85"/>
              <p:cNvSpPr txBox="true"/>
              <p:nvPr/>
            </p:nvSpPr>
            <p:spPr>
              <a:xfrm>
                <a:off x="0" y="-19050"/>
                <a:ext cx="4274726" cy="218651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83"/>
                  </a:lnSpc>
                </a:pPr>
              </a:p>
            </p:txBody>
          </p:sp>
        </p:grpSp>
        <p:sp>
          <p:nvSpPr>
            <p:cNvPr name="AutoShape 86" id="86"/>
            <p:cNvSpPr/>
            <p:nvPr/>
          </p:nvSpPr>
          <p:spPr>
            <a:xfrm rot="0">
              <a:off x="0" y="2549545"/>
              <a:ext cx="21640800" cy="0"/>
            </a:xfrm>
            <a:prstGeom prst="line">
              <a:avLst/>
            </a:prstGeom>
            <a:ln cap="flat" w="762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87" id="87"/>
          <p:cNvSpPr txBox="true"/>
          <p:nvPr/>
        </p:nvSpPr>
        <p:spPr>
          <a:xfrm rot="0">
            <a:off x="1572125" y="1489047"/>
            <a:ext cx="15143750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000000"/>
                </a:solidFill>
                <a:latin typeface="Balsamiq Sans Bold"/>
              </a:rPr>
              <a:t>Підведемо підсумки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5456896" y="3608867"/>
            <a:ext cx="7769887" cy="5133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005830" indent="-502915" lvl="1">
              <a:lnSpc>
                <a:spcPts val="5823"/>
              </a:lnSpc>
              <a:buFont typeface="Arial"/>
              <a:buChar char="•"/>
            </a:pPr>
            <a:r>
              <a:rPr lang="en-US" sz="4658">
                <a:solidFill>
                  <a:srgbClr val="000000"/>
                </a:solidFill>
                <a:latin typeface="Balsamiq Sans"/>
              </a:rPr>
              <a:t>я познайомився з ...</a:t>
            </a:r>
          </a:p>
          <a:p>
            <a:pPr marL="1005830" indent="-502915" lvl="1">
              <a:lnSpc>
                <a:spcPts val="5823"/>
              </a:lnSpc>
              <a:buFont typeface="Arial"/>
              <a:buChar char="•"/>
            </a:pPr>
            <a:r>
              <a:rPr lang="en-US" sz="4658">
                <a:solidFill>
                  <a:srgbClr val="000000"/>
                </a:solidFill>
                <a:latin typeface="Balsamiq Sans"/>
              </a:rPr>
              <a:t>було непросто ...</a:t>
            </a:r>
          </a:p>
          <a:p>
            <a:pPr marL="1005830" indent="-502915" lvl="1">
              <a:lnSpc>
                <a:spcPts val="5823"/>
              </a:lnSpc>
              <a:buFont typeface="Arial"/>
              <a:buChar char="•"/>
            </a:pPr>
            <a:r>
              <a:rPr lang="en-US" sz="4658">
                <a:solidFill>
                  <a:srgbClr val="000000"/>
                </a:solidFill>
                <a:latin typeface="Balsamiq Sans"/>
              </a:rPr>
              <a:t>я домігся ...</a:t>
            </a:r>
          </a:p>
          <a:p>
            <a:pPr marL="1005830" indent="-502915" lvl="1">
              <a:lnSpc>
                <a:spcPts val="5823"/>
              </a:lnSpc>
              <a:buFont typeface="Arial"/>
              <a:buChar char="•"/>
            </a:pPr>
            <a:r>
              <a:rPr lang="en-US" sz="4658">
                <a:solidFill>
                  <a:srgbClr val="000000"/>
                </a:solidFill>
                <a:latin typeface="Balsamiq Sans"/>
              </a:rPr>
              <a:t>в мене вийшло ...</a:t>
            </a:r>
          </a:p>
          <a:p>
            <a:pPr marL="1005830" indent="-502915" lvl="1">
              <a:lnSpc>
                <a:spcPts val="5823"/>
              </a:lnSpc>
              <a:buFont typeface="Arial"/>
              <a:buChar char="•"/>
            </a:pPr>
            <a:r>
              <a:rPr lang="en-US" sz="4658">
                <a:solidFill>
                  <a:srgbClr val="000000"/>
                </a:solidFill>
                <a:latin typeface="Balsamiq Sans"/>
              </a:rPr>
              <a:t>хотілося б ...</a:t>
            </a:r>
          </a:p>
          <a:p>
            <a:pPr marL="1005830" indent="-502915" lvl="1">
              <a:lnSpc>
                <a:spcPts val="5823"/>
              </a:lnSpc>
              <a:buFont typeface="Arial"/>
              <a:buChar char="•"/>
            </a:pPr>
            <a:r>
              <a:rPr lang="en-US" sz="4658">
                <a:solidFill>
                  <a:srgbClr val="000000"/>
                </a:solidFill>
                <a:latin typeface="Balsamiq Sans"/>
              </a:rPr>
              <a:t>мені запам'яталося ...</a:t>
            </a:r>
          </a:p>
          <a:p>
            <a:pPr marL="1005830" indent="-502915" lvl="1">
              <a:lnSpc>
                <a:spcPts val="5823"/>
              </a:lnSpc>
              <a:buFont typeface="Arial"/>
              <a:buChar char="•"/>
            </a:pPr>
            <a:r>
              <a:rPr lang="en-US" sz="4658">
                <a:solidFill>
                  <a:srgbClr val="000000"/>
                </a:solidFill>
                <a:latin typeface="Balsamiq Sans"/>
              </a:rPr>
              <a:t>я спробую ...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5C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62893" y="2914705"/>
            <a:ext cx="12162214" cy="4457590"/>
            <a:chOff x="0" y="0"/>
            <a:chExt cx="16216285" cy="5943454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6216285" cy="5943454"/>
              <a:chOff x="0" y="0"/>
              <a:chExt cx="3203217" cy="117401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3203217" cy="1174016"/>
              </a:xfrm>
              <a:custGeom>
                <a:avLst/>
                <a:gdLst/>
                <a:ahLst/>
                <a:cxnLst/>
                <a:rect r="r" b="b" t="t" l="l"/>
                <a:pathLst>
                  <a:path h="1174016" w="3203217">
                    <a:moveTo>
                      <a:pt x="31828" y="0"/>
                    </a:moveTo>
                    <a:lnTo>
                      <a:pt x="3171389" y="0"/>
                    </a:lnTo>
                    <a:cubicBezTo>
                      <a:pt x="3188967" y="0"/>
                      <a:pt x="3203217" y="14250"/>
                      <a:pt x="3203217" y="31828"/>
                    </a:cubicBezTo>
                    <a:lnTo>
                      <a:pt x="3203217" y="1142188"/>
                    </a:lnTo>
                    <a:cubicBezTo>
                      <a:pt x="3203217" y="1159766"/>
                      <a:pt x="3188967" y="1174016"/>
                      <a:pt x="3171389" y="1174016"/>
                    </a:cubicBezTo>
                    <a:lnTo>
                      <a:pt x="31828" y="1174016"/>
                    </a:lnTo>
                    <a:cubicBezTo>
                      <a:pt x="14250" y="1174016"/>
                      <a:pt x="0" y="1159766"/>
                      <a:pt x="0" y="1142188"/>
                    </a:cubicBezTo>
                    <a:lnTo>
                      <a:pt x="0" y="31828"/>
                    </a:lnTo>
                    <a:cubicBezTo>
                      <a:pt x="0" y="14250"/>
                      <a:pt x="14250" y="0"/>
                      <a:pt x="31828" y="0"/>
                    </a:cubicBezTo>
                    <a:close/>
                  </a:path>
                </a:pathLst>
              </a:custGeom>
              <a:solidFill>
                <a:srgbClr val="D4D4D4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19050"/>
                <a:ext cx="3203217" cy="11930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83"/>
                  </a:lnSpc>
                </a:pPr>
              </a:p>
            </p:txBody>
          </p:sp>
        </p:grpSp>
        <p:sp>
          <p:nvSpPr>
            <p:cNvPr name="AutoShape 6" id="6"/>
            <p:cNvSpPr/>
            <p:nvPr/>
          </p:nvSpPr>
          <p:spPr>
            <a:xfrm rot="0">
              <a:off x="0" y="2215699"/>
              <a:ext cx="16216285" cy="0"/>
            </a:xfrm>
            <a:prstGeom prst="line">
              <a:avLst/>
            </a:prstGeom>
            <a:ln cap="flat" w="76200">
              <a:solidFill>
                <a:srgbClr val="C5CDFF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630370">
            <a:off x="16060109" y="6790637"/>
            <a:ext cx="2099557" cy="3133667"/>
          </a:xfrm>
          <a:custGeom>
            <a:avLst/>
            <a:gdLst/>
            <a:ahLst/>
            <a:cxnLst/>
            <a:rect r="r" b="b" t="t" l="l"/>
            <a:pathLst>
              <a:path h="3133667" w="2099557">
                <a:moveTo>
                  <a:pt x="0" y="0"/>
                </a:moveTo>
                <a:lnTo>
                  <a:pt x="2099557" y="0"/>
                </a:lnTo>
                <a:lnTo>
                  <a:pt x="2099557" y="3133667"/>
                </a:lnTo>
                <a:lnTo>
                  <a:pt x="0" y="3133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929940">
            <a:off x="5248267" y="9290970"/>
            <a:ext cx="3209501" cy="577710"/>
          </a:xfrm>
          <a:custGeom>
            <a:avLst/>
            <a:gdLst/>
            <a:ahLst/>
            <a:cxnLst/>
            <a:rect r="r" b="b" t="t" l="l"/>
            <a:pathLst>
              <a:path h="577710" w="3209501">
                <a:moveTo>
                  <a:pt x="0" y="0"/>
                </a:moveTo>
                <a:lnTo>
                  <a:pt x="3209502" y="0"/>
                </a:lnTo>
                <a:lnTo>
                  <a:pt x="3209502" y="577710"/>
                </a:lnTo>
                <a:lnTo>
                  <a:pt x="0" y="5777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229626">
            <a:off x="16521108" y="162293"/>
            <a:ext cx="1448038" cy="2881667"/>
          </a:xfrm>
          <a:custGeom>
            <a:avLst/>
            <a:gdLst/>
            <a:ahLst/>
            <a:cxnLst/>
            <a:rect r="r" b="b" t="t" l="l"/>
            <a:pathLst>
              <a:path h="2881667" w="1448038">
                <a:moveTo>
                  <a:pt x="0" y="0"/>
                </a:moveTo>
                <a:lnTo>
                  <a:pt x="1448037" y="0"/>
                </a:lnTo>
                <a:lnTo>
                  <a:pt x="1448037" y="2881667"/>
                </a:lnTo>
                <a:lnTo>
                  <a:pt x="0" y="28816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142676">
            <a:off x="507039" y="-194314"/>
            <a:ext cx="1642213" cy="3659527"/>
          </a:xfrm>
          <a:custGeom>
            <a:avLst/>
            <a:gdLst/>
            <a:ahLst/>
            <a:cxnLst/>
            <a:rect r="r" b="b" t="t" l="l"/>
            <a:pathLst>
              <a:path h="3659527" w="1642213">
                <a:moveTo>
                  <a:pt x="0" y="0"/>
                </a:moveTo>
                <a:lnTo>
                  <a:pt x="1642213" y="0"/>
                </a:lnTo>
                <a:lnTo>
                  <a:pt x="1642213" y="3659527"/>
                </a:lnTo>
                <a:lnTo>
                  <a:pt x="0" y="36595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24468">
            <a:off x="11531688" y="8844758"/>
            <a:ext cx="1957135" cy="1281924"/>
          </a:xfrm>
          <a:custGeom>
            <a:avLst/>
            <a:gdLst/>
            <a:ahLst/>
            <a:cxnLst/>
            <a:rect r="r" b="b" t="t" l="l"/>
            <a:pathLst>
              <a:path h="1281924" w="1957135">
                <a:moveTo>
                  <a:pt x="0" y="0"/>
                </a:moveTo>
                <a:lnTo>
                  <a:pt x="1957135" y="0"/>
                </a:lnTo>
                <a:lnTo>
                  <a:pt x="1957135" y="1281923"/>
                </a:lnTo>
                <a:lnTo>
                  <a:pt x="0" y="12819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1296927">
            <a:off x="10655261" y="12866"/>
            <a:ext cx="2097231" cy="1247853"/>
          </a:xfrm>
          <a:custGeom>
            <a:avLst/>
            <a:gdLst/>
            <a:ahLst/>
            <a:cxnLst/>
            <a:rect r="r" b="b" t="t" l="l"/>
            <a:pathLst>
              <a:path h="1247853" w="2097231">
                <a:moveTo>
                  <a:pt x="0" y="0"/>
                </a:moveTo>
                <a:lnTo>
                  <a:pt x="2097231" y="0"/>
                </a:lnTo>
                <a:lnTo>
                  <a:pt x="2097231" y="1247852"/>
                </a:lnTo>
                <a:lnTo>
                  <a:pt x="0" y="12478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678596">
            <a:off x="5325184" y="242686"/>
            <a:ext cx="2171172" cy="1191431"/>
          </a:xfrm>
          <a:custGeom>
            <a:avLst/>
            <a:gdLst/>
            <a:ahLst/>
            <a:cxnLst/>
            <a:rect r="r" b="b" t="t" l="l"/>
            <a:pathLst>
              <a:path h="1191431" w="2171172">
                <a:moveTo>
                  <a:pt x="0" y="0"/>
                </a:moveTo>
                <a:lnTo>
                  <a:pt x="2171172" y="0"/>
                </a:lnTo>
                <a:lnTo>
                  <a:pt x="2171172" y="1191431"/>
                </a:lnTo>
                <a:lnTo>
                  <a:pt x="0" y="11914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724374">
            <a:off x="-73338" y="7095789"/>
            <a:ext cx="2570685" cy="2734771"/>
          </a:xfrm>
          <a:custGeom>
            <a:avLst/>
            <a:gdLst/>
            <a:ahLst/>
            <a:cxnLst/>
            <a:rect r="r" b="b" t="t" l="l"/>
            <a:pathLst>
              <a:path h="2734771" w="2570685">
                <a:moveTo>
                  <a:pt x="0" y="0"/>
                </a:moveTo>
                <a:lnTo>
                  <a:pt x="2570685" y="0"/>
                </a:lnTo>
                <a:lnTo>
                  <a:pt x="2570685" y="2734771"/>
                </a:lnTo>
                <a:lnTo>
                  <a:pt x="0" y="273477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445647" y="5963072"/>
            <a:ext cx="1226878" cy="1226878"/>
          </a:xfrm>
          <a:custGeom>
            <a:avLst/>
            <a:gdLst/>
            <a:ahLst/>
            <a:cxnLst/>
            <a:rect r="r" b="b" t="t" l="l"/>
            <a:pathLst>
              <a:path h="1226878" w="1226878">
                <a:moveTo>
                  <a:pt x="0" y="0"/>
                </a:moveTo>
                <a:lnTo>
                  <a:pt x="1226878" y="0"/>
                </a:lnTo>
                <a:lnTo>
                  <a:pt x="1226878" y="1226878"/>
                </a:lnTo>
                <a:lnTo>
                  <a:pt x="0" y="122687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181845" y="3277022"/>
            <a:ext cx="9924311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00"/>
              </a:lnSpc>
              <a:spcBef>
                <a:spcPct val="0"/>
              </a:spcBef>
            </a:pPr>
            <a:r>
              <a:rPr lang="en-US" sz="6500">
                <a:solidFill>
                  <a:srgbClr val="000000"/>
                </a:solidFill>
                <a:latin typeface="Balsamiq Sans"/>
              </a:rPr>
              <a:t>Ви чудові!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181845" y="4597169"/>
            <a:ext cx="9924311" cy="2733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799"/>
              </a:lnSpc>
              <a:spcBef>
                <a:spcPct val="0"/>
              </a:spcBef>
            </a:pPr>
            <a:r>
              <a:rPr lang="en-US" sz="8999">
                <a:solidFill>
                  <a:srgbClr val="000000"/>
                </a:solidFill>
                <a:latin typeface="Balsamiq Sans Bold"/>
              </a:rPr>
              <a:t>Побачимось завтра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5C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099396" y="8418560"/>
            <a:ext cx="1261425" cy="1274166"/>
          </a:xfrm>
          <a:custGeom>
            <a:avLst/>
            <a:gdLst/>
            <a:ahLst/>
            <a:cxnLst/>
            <a:rect r="r" b="b" t="t" l="l"/>
            <a:pathLst>
              <a:path h="1274166" w="1261425">
                <a:moveTo>
                  <a:pt x="0" y="0"/>
                </a:moveTo>
                <a:lnTo>
                  <a:pt x="1261425" y="0"/>
                </a:lnTo>
                <a:lnTo>
                  <a:pt x="1261425" y="1274166"/>
                </a:lnTo>
                <a:lnTo>
                  <a:pt x="0" y="12741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0264289" cy="8229600"/>
            <a:chOff x="0" y="0"/>
            <a:chExt cx="13685718" cy="10972800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3685718" cy="10972800"/>
              <a:chOff x="0" y="0"/>
              <a:chExt cx="2703352" cy="2167467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703352" cy="2167467"/>
              </a:xfrm>
              <a:custGeom>
                <a:avLst/>
                <a:gdLst/>
                <a:ahLst/>
                <a:cxnLst/>
                <a:rect r="r" b="b" t="t" l="l"/>
                <a:pathLst>
                  <a:path h="2167467" w="2703352">
                    <a:moveTo>
                      <a:pt x="37713" y="0"/>
                    </a:moveTo>
                    <a:lnTo>
                      <a:pt x="2665639" y="0"/>
                    </a:lnTo>
                    <a:cubicBezTo>
                      <a:pt x="2675641" y="0"/>
                      <a:pt x="2685233" y="3973"/>
                      <a:pt x="2692306" y="11046"/>
                    </a:cubicBezTo>
                    <a:cubicBezTo>
                      <a:pt x="2699378" y="18118"/>
                      <a:pt x="2703352" y="27711"/>
                      <a:pt x="2703352" y="37713"/>
                    </a:cubicBezTo>
                    <a:lnTo>
                      <a:pt x="2703352" y="2129754"/>
                    </a:lnTo>
                    <a:cubicBezTo>
                      <a:pt x="2703352" y="2150582"/>
                      <a:pt x="2686467" y="2167467"/>
                      <a:pt x="2665639" y="2167467"/>
                    </a:cubicBezTo>
                    <a:lnTo>
                      <a:pt x="37713" y="2167467"/>
                    </a:lnTo>
                    <a:cubicBezTo>
                      <a:pt x="16885" y="2167467"/>
                      <a:pt x="0" y="2150582"/>
                      <a:pt x="0" y="2129754"/>
                    </a:cubicBezTo>
                    <a:lnTo>
                      <a:pt x="0" y="37713"/>
                    </a:lnTo>
                    <a:cubicBezTo>
                      <a:pt x="0" y="16885"/>
                      <a:pt x="16885" y="0"/>
                      <a:pt x="37713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19050"/>
                <a:ext cx="2703352" cy="218651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83"/>
                  </a:lnSpc>
                </a:pPr>
              </a:p>
            </p:txBody>
          </p:sp>
        </p:grpSp>
        <p:sp>
          <p:nvSpPr>
            <p:cNvPr name="AutoShape 7" id="7"/>
            <p:cNvSpPr/>
            <p:nvPr/>
          </p:nvSpPr>
          <p:spPr>
            <a:xfrm rot="0">
              <a:off x="0" y="2549545"/>
              <a:ext cx="13685718" cy="0"/>
            </a:xfrm>
            <a:prstGeom prst="line">
              <a:avLst/>
            </a:prstGeom>
            <a:ln cap="flat" w="762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8" id="8"/>
          <p:cNvGrpSpPr/>
          <p:nvPr/>
        </p:nvGrpSpPr>
        <p:grpSpPr>
          <a:xfrm rot="482311">
            <a:off x="8184412" y="510108"/>
            <a:ext cx="1645653" cy="533677"/>
            <a:chOff x="0" y="0"/>
            <a:chExt cx="433423" cy="14055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3423" cy="140557"/>
            </a:xfrm>
            <a:custGeom>
              <a:avLst/>
              <a:gdLst/>
              <a:ahLst/>
              <a:cxnLst/>
              <a:rect r="r" b="b" t="t" l="l"/>
              <a:pathLst>
                <a:path h="140557" w="433423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FBE32E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246019" y="5143500"/>
            <a:ext cx="1368107" cy="1368107"/>
            <a:chOff x="0" y="0"/>
            <a:chExt cx="1824142" cy="1824142"/>
          </a:xfrm>
        </p:grpSpPr>
        <p:grpSp>
          <p:nvGrpSpPr>
            <p:cNvPr name="Group 12" id="12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73949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73949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sp>
        <p:nvSpPr>
          <p:cNvPr name="Freeform 21" id="21"/>
          <p:cNvSpPr/>
          <p:nvPr/>
        </p:nvSpPr>
        <p:spPr>
          <a:xfrm flipH="false" flipV="false" rot="0">
            <a:off x="438035" y="8418560"/>
            <a:ext cx="1919407" cy="1679481"/>
          </a:xfrm>
          <a:custGeom>
            <a:avLst/>
            <a:gdLst/>
            <a:ahLst/>
            <a:cxnLst/>
            <a:rect r="r" b="b" t="t" l="l"/>
            <a:pathLst>
              <a:path h="1679481" w="1919407">
                <a:moveTo>
                  <a:pt x="0" y="0"/>
                </a:moveTo>
                <a:lnTo>
                  <a:pt x="1919406" y="0"/>
                </a:lnTo>
                <a:lnTo>
                  <a:pt x="1919406" y="1679480"/>
                </a:lnTo>
                <a:lnTo>
                  <a:pt x="0" y="1679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-246019" y="-105252"/>
            <a:ext cx="3950208" cy="4114800"/>
          </a:xfrm>
          <a:custGeom>
            <a:avLst/>
            <a:gdLst/>
            <a:ahLst/>
            <a:cxnLst/>
            <a:rect r="r" b="b" t="t" l="l"/>
            <a:pathLst>
              <a:path h="4114800" w="3950208">
                <a:moveTo>
                  <a:pt x="0" y="0"/>
                </a:moveTo>
                <a:lnTo>
                  <a:pt x="3950208" y="0"/>
                </a:lnTo>
                <a:lnTo>
                  <a:pt x="39502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1731365">
            <a:off x="16186234" y="348926"/>
            <a:ext cx="2146131" cy="3188286"/>
          </a:xfrm>
          <a:custGeom>
            <a:avLst/>
            <a:gdLst/>
            <a:ahLst/>
            <a:cxnLst/>
            <a:rect r="r" b="b" t="t" l="l"/>
            <a:pathLst>
              <a:path h="3188286" w="2146131">
                <a:moveTo>
                  <a:pt x="0" y="0"/>
                </a:moveTo>
                <a:lnTo>
                  <a:pt x="2146132" y="0"/>
                </a:lnTo>
                <a:lnTo>
                  <a:pt x="2146132" y="3188286"/>
                </a:lnTo>
                <a:lnTo>
                  <a:pt x="0" y="31882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572125" y="1489047"/>
            <a:ext cx="9177439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000000"/>
                </a:solidFill>
                <a:latin typeface="Balsamiq Sans Bold"/>
              </a:rPr>
              <a:t>Сьогодні на уроці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05313" y="3923823"/>
            <a:ext cx="9177439" cy="4109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014724" indent="-507362" lvl="1">
              <a:lnSpc>
                <a:spcPts val="6579"/>
              </a:lnSpc>
              <a:buFont typeface="Arial"/>
              <a:buChar char="•"/>
            </a:pPr>
            <a:r>
              <a:rPr lang="en-US" sz="4699">
                <a:solidFill>
                  <a:srgbClr val="AB17DC"/>
                </a:solidFill>
                <a:latin typeface="Balsamiq Sans"/>
              </a:rPr>
              <a:t>повторимо, що знаємо про дроби</a:t>
            </a:r>
          </a:p>
          <a:p>
            <a:pPr algn="just" marL="1014724" indent="-507362" lvl="1">
              <a:lnSpc>
                <a:spcPts val="6579"/>
              </a:lnSpc>
              <a:buFont typeface="Arial"/>
              <a:buChar char="•"/>
            </a:pPr>
            <a:r>
              <a:rPr lang="en-US" sz="4699">
                <a:solidFill>
                  <a:srgbClr val="AB17DC"/>
                </a:solidFill>
                <a:latin typeface="Balsamiq Sans"/>
              </a:rPr>
              <a:t>сформулюємо та навчимося використовувати основну властивість дробу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5C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508" y="131485"/>
            <a:ext cx="1314958" cy="1314958"/>
            <a:chOff x="0" y="0"/>
            <a:chExt cx="1753278" cy="1753278"/>
          </a:xfrm>
        </p:grpSpPr>
        <p:grpSp>
          <p:nvGrpSpPr>
            <p:cNvPr name="Group 3" id="3"/>
            <p:cNvGrpSpPr/>
            <p:nvPr/>
          </p:nvGrpSpPr>
          <p:grpSpPr>
            <a:xfrm rot="-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-54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-5427388">
              <a:off x="644192" y="554518"/>
              <a:ext cx="464887" cy="643454"/>
              <a:chOff x="0" y="0"/>
              <a:chExt cx="173949" cy="24076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73949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73949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4141938" y="9125250"/>
            <a:ext cx="1314958" cy="1314958"/>
            <a:chOff x="0" y="0"/>
            <a:chExt cx="1753278" cy="1753278"/>
          </a:xfrm>
        </p:grpSpPr>
        <p:grpSp>
          <p:nvGrpSpPr>
            <p:cNvPr name="Group 13" id="13"/>
            <p:cNvGrpSpPr/>
            <p:nvPr/>
          </p:nvGrpSpPr>
          <p:grpSpPr>
            <a:xfrm rot="-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-54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-5427388">
              <a:off x="644192" y="554518"/>
              <a:ext cx="464887" cy="643454"/>
              <a:chOff x="0" y="0"/>
              <a:chExt cx="173949" cy="240764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73949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73949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22" id="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33423" cy="140557"/>
            </a:xfrm>
            <a:custGeom>
              <a:avLst/>
              <a:gdLst/>
              <a:ahLst/>
              <a:cxnLst/>
              <a:rect r="r" b="b" t="t" l="l"/>
              <a:pathLst>
                <a:path h="140557" w="433423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000000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33423" cy="140557"/>
            </a:xfrm>
            <a:custGeom>
              <a:avLst/>
              <a:gdLst/>
              <a:ahLst/>
              <a:cxnLst/>
              <a:rect r="r" b="b" t="t" l="l"/>
              <a:pathLst>
                <a:path h="140557" w="433423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000000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899570" y="-27518"/>
            <a:ext cx="1241032" cy="1233791"/>
            <a:chOff x="0" y="0"/>
            <a:chExt cx="1654709" cy="1645055"/>
          </a:xfrm>
        </p:grpSpPr>
        <p:grpSp>
          <p:nvGrpSpPr>
            <p:cNvPr name="Group 29" id="29"/>
            <p:cNvGrpSpPr/>
            <p:nvPr/>
          </p:nvGrpSpPr>
          <p:grpSpPr>
            <a:xfrm rot="585042">
              <a:off x="28383" y="586789"/>
              <a:ext cx="1597943" cy="471477"/>
              <a:chOff x="0" y="0"/>
              <a:chExt cx="444423" cy="131128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444423" cy="131128"/>
              </a:xfrm>
              <a:custGeom>
                <a:avLst/>
                <a:gdLst/>
                <a:ahLst/>
                <a:cxnLst/>
                <a:rect r="r" b="b" t="t" l="l"/>
                <a:pathLst>
                  <a:path h="131128" w="444423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>
                  <a:lnSpc>
                    <a:spcPts val="1065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585042">
              <a:off x="720336" y="32104"/>
              <a:ext cx="414472" cy="414472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585042">
              <a:off x="519901" y="1198479"/>
              <a:ext cx="414472" cy="414472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38" id="38"/>
          <p:cNvGrpSpPr/>
          <p:nvPr/>
        </p:nvGrpSpPr>
        <p:grpSpPr>
          <a:xfrm rot="0">
            <a:off x="8235560" y="9117493"/>
            <a:ext cx="1816879" cy="1330471"/>
            <a:chOff x="0" y="0"/>
            <a:chExt cx="2422505" cy="1773962"/>
          </a:xfrm>
        </p:grpSpPr>
        <p:grpSp>
          <p:nvGrpSpPr>
            <p:cNvPr name="Group 39" id="39"/>
            <p:cNvGrpSpPr/>
            <p:nvPr/>
          </p:nvGrpSpPr>
          <p:grpSpPr>
            <a:xfrm rot="-635446">
              <a:off x="32258" y="197820"/>
              <a:ext cx="2204105" cy="555316"/>
              <a:chOff x="0" y="0"/>
              <a:chExt cx="655060" cy="16504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-635446">
              <a:off x="186142" y="1020826"/>
              <a:ext cx="2204105" cy="555316"/>
              <a:chOff x="0" y="0"/>
              <a:chExt cx="655060" cy="16504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</p:grpSp>
      <p:grpSp>
        <p:nvGrpSpPr>
          <p:cNvPr name="Group 45" id="45"/>
          <p:cNvGrpSpPr/>
          <p:nvPr/>
        </p:nvGrpSpPr>
        <p:grpSpPr>
          <a:xfrm rot="0">
            <a:off x="128483" y="8973998"/>
            <a:ext cx="1244928" cy="1236392"/>
            <a:chOff x="0" y="0"/>
            <a:chExt cx="1659904" cy="1648522"/>
          </a:xfrm>
        </p:grpSpPr>
        <p:grpSp>
          <p:nvGrpSpPr>
            <p:cNvPr name="Group 46" id="46"/>
            <p:cNvGrpSpPr/>
            <p:nvPr/>
          </p:nvGrpSpPr>
          <p:grpSpPr>
            <a:xfrm rot="-691019">
              <a:off x="30980" y="588523"/>
              <a:ext cx="1597943" cy="471477"/>
              <a:chOff x="0" y="0"/>
              <a:chExt cx="444423" cy="131128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444423" cy="131128"/>
              </a:xfrm>
              <a:custGeom>
                <a:avLst/>
                <a:gdLst/>
                <a:ahLst/>
                <a:cxnLst/>
                <a:rect r="r" b="b" t="t" l="l"/>
                <a:pathLst>
                  <a:path h="131128" w="444423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>
                  <a:lnSpc>
                    <a:spcPts val="1065"/>
                  </a:lnSpc>
                </a:pPr>
              </a:p>
            </p:txBody>
          </p:sp>
        </p:grpSp>
        <p:grpSp>
          <p:nvGrpSpPr>
            <p:cNvPr name="Group 49" id="49"/>
            <p:cNvGrpSpPr/>
            <p:nvPr/>
          </p:nvGrpSpPr>
          <p:grpSpPr>
            <a:xfrm rot="-691019">
              <a:off x="504571" y="37204"/>
              <a:ext cx="414472" cy="414472"/>
              <a:chOff x="0" y="0"/>
              <a:chExt cx="812800" cy="81280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52" id="52"/>
            <p:cNvGrpSpPr/>
            <p:nvPr/>
          </p:nvGrpSpPr>
          <p:grpSpPr>
            <a:xfrm rot="-691019">
              <a:off x="740861" y="1196846"/>
              <a:ext cx="414472" cy="414472"/>
              <a:chOff x="0" y="0"/>
              <a:chExt cx="812800" cy="812800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55" id="55"/>
          <p:cNvGrpSpPr/>
          <p:nvPr/>
        </p:nvGrpSpPr>
        <p:grpSpPr>
          <a:xfrm rot="0">
            <a:off x="16373860" y="149751"/>
            <a:ext cx="1826040" cy="1348821"/>
            <a:chOff x="0" y="0"/>
            <a:chExt cx="2434720" cy="1798428"/>
          </a:xfrm>
        </p:grpSpPr>
        <p:grpSp>
          <p:nvGrpSpPr>
            <p:cNvPr name="Group 56" id="56"/>
            <p:cNvGrpSpPr/>
            <p:nvPr/>
          </p:nvGrpSpPr>
          <p:grpSpPr>
            <a:xfrm rot="679735">
              <a:off x="197545" y="211078"/>
              <a:ext cx="2204105" cy="555316"/>
              <a:chOff x="0" y="0"/>
              <a:chExt cx="655060" cy="165040"/>
            </a:xfrm>
          </p:grpSpPr>
          <p:sp>
            <p:nvSpPr>
              <p:cNvPr name="Freeform 57" id="57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8" id="58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  <p:grpSp>
          <p:nvGrpSpPr>
            <p:cNvPr name="Group 59" id="59"/>
            <p:cNvGrpSpPr/>
            <p:nvPr/>
          </p:nvGrpSpPr>
          <p:grpSpPr>
            <a:xfrm rot="679735">
              <a:off x="33071" y="1032033"/>
              <a:ext cx="2204105" cy="555316"/>
              <a:chOff x="0" y="0"/>
              <a:chExt cx="655060" cy="165040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1" id="61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</p:grpSp>
      <p:grpSp>
        <p:nvGrpSpPr>
          <p:cNvPr name="Group 62" id="62"/>
          <p:cNvGrpSpPr/>
          <p:nvPr/>
        </p:nvGrpSpPr>
        <p:grpSpPr>
          <a:xfrm rot="0"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name="Group 63" id="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5" id="65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6" id="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name="Freeform 67" id="67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8" id="68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9" id="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name="Freeform 70" id="70"/>
              <p:cNvSpPr/>
              <p:nvPr/>
            </p:nvSpPr>
            <p:spPr>
              <a:xfrm flipH="false" flipV="false" rot="0">
                <a:off x="0" y="0"/>
                <a:ext cx="153471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53471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71" id="71"/>
              <p:cNvSpPr txBox="true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72" id="72"/>
          <p:cNvGrpSpPr/>
          <p:nvPr/>
        </p:nvGrpSpPr>
        <p:grpSpPr>
          <a:xfrm rot="0">
            <a:off x="16988105" y="9000225"/>
            <a:ext cx="1297302" cy="1297302"/>
            <a:chOff x="0" y="0"/>
            <a:chExt cx="1729736" cy="1729736"/>
          </a:xfrm>
        </p:grpSpPr>
        <p:grpSp>
          <p:nvGrpSpPr>
            <p:cNvPr name="Group 73" id="73"/>
            <p:cNvGrpSpPr/>
            <p:nvPr/>
          </p:nvGrpSpPr>
          <p:grpSpPr>
            <a:xfrm rot="3295195">
              <a:off x="-25397" y="623267"/>
              <a:ext cx="1774339" cy="483202"/>
              <a:chOff x="0" y="0"/>
              <a:chExt cx="750041" cy="204257"/>
            </a:xfrm>
          </p:grpSpPr>
          <p:sp>
            <p:nvSpPr>
              <p:cNvPr name="Freeform 74" id="74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5" id="75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76" id="76"/>
            <p:cNvGrpSpPr/>
            <p:nvPr/>
          </p:nvGrpSpPr>
          <p:grpSpPr>
            <a:xfrm rot="-2104804">
              <a:off x="-22302" y="620638"/>
              <a:ext cx="1774339" cy="483202"/>
              <a:chOff x="0" y="0"/>
              <a:chExt cx="750041" cy="204257"/>
            </a:xfrm>
          </p:grpSpPr>
          <p:sp>
            <p:nvSpPr>
              <p:cNvPr name="Freeform 77" id="77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8" id="78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79" id="79"/>
            <p:cNvGrpSpPr/>
            <p:nvPr/>
          </p:nvGrpSpPr>
          <p:grpSpPr>
            <a:xfrm rot="-2104804">
              <a:off x="669584" y="564679"/>
              <a:ext cx="363060" cy="569565"/>
              <a:chOff x="0" y="0"/>
              <a:chExt cx="153471" cy="240764"/>
            </a:xfrm>
          </p:grpSpPr>
          <p:sp>
            <p:nvSpPr>
              <p:cNvPr name="Freeform 80" id="80"/>
              <p:cNvSpPr/>
              <p:nvPr/>
            </p:nvSpPr>
            <p:spPr>
              <a:xfrm flipH="false" flipV="false" rot="0">
                <a:off x="0" y="0"/>
                <a:ext cx="153471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53471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1" id="81"/>
              <p:cNvSpPr txBox="true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82" id="82"/>
          <p:cNvGrpSpPr/>
          <p:nvPr/>
        </p:nvGrpSpPr>
        <p:grpSpPr>
          <a:xfrm rot="0">
            <a:off x="1028700" y="2671801"/>
            <a:ext cx="4582395" cy="4582395"/>
            <a:chOff x="0" y="0"/>
            <a:chExt cx="6109860" cy="6109860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6109860" cy="6109860"/>
            </a:xfrm>
            <a:custGeom>
              <a:avLst/>
              <a:gdLst/>
              <a:ahLst/>
              <a:cxnLst/>
              <a:rect r="r" b="b" t="t" l="l"/>
              <a:pathLst>
                <a:path h="6109860" w="6109860">
                  <a:moveTo>
                    <a:pt x="0" y="0"/>
                  </a:moveTo>
                  <a:lnTo>
                    <a:pt x="6109860" y="0"/>
                  </a:lnTo>
                  <a:lnTo>
                    <a:pt x="6109860" y="6109860"/>
                  </a:lnTo>
                  <a:lnTo>
                    <a:pt x="0" y="6109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4" id="84"/>
          <p:cNvSpPr/>
          <p:nvPr/>
        </p:nvSpPr>
        <p:spPr>
          <a:xfrm flipH="false" flipV="false" rot="0">
            <a:off x="7025731" y="1911174"/>
            <a:ext cx="9348129" cy="5699497"/>
          </a:xfrm>
          <a:custGeom>
            <a:avLst/>
            <a:gdLst/>
            <a:ahLst/>
            <a:cxnLst/>
            <a:rect r="r" b="b" t="t" l="l"/>
            <a:pathLst>
              <a:path h="5699497" w="9348129">
                <a:moveTo>
                  <a:pt x="0" y="0"/>
                </a:moveTo>
                <a:lnTo>
                  <a:pt x="9348129" y="0"/>
                </a:lnTo>
                <a:lnTo>
                  <a:pt x="9348129" y="5699497"/>
                </a:lnTo>
                <a:lnTo>
                  <a:pt x="0" y="5699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2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5C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508" y="131485"/>
            <a:ext cx="1314958" cy="1314958"/>
            <a:chOff x="0" y="0"/>
            <a:chExt cx="1753278" cy="1753278"/>
          </a:xfrm>
        </p:grpSpPr>
        <p:grpSp>
          <p:nvGrpSpPr>
            <p:cNvPr name="Group 3" id="3"/>
            <p:cNvGrpSpPr/>
            <p:nvPr/>
          </p:nvGrpSpPr>
          <p:grpSpPr>
            <a:xfrm rot="-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-54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-5427388">
              <a:off x="644192" y="554518"/>
              <a:ext cx="464887" cy="643454"/>
              <a:chOff x="0" y="0"/>
              <a:chExt cx="173949" cy="24076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73949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73949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4141938" y="9125250"/>
            <a:ext cx="1314958" cy="1314958"/>
            <a:chOff x="0" y="0"/>
            <a:chExt cx="1753278" cy="1753278"/>
          </a:xfrm>
        </p:grpSpPr>
        <p:grpSp>
          <p:nvGrpSpPr>
            <p:cNvPr name="Group 13" id="13"/>
            <p:cNvGrpSpPr/>
            <p:nvPr/>
          </p:nvGrpSpPr>
          <p:grpSpPr>
            <a:xfrm rot="-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-54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-5427388">
              <a:off x="644192" y="554518"/>
              <a:ext cx="464887" cy="643454"/>
              <a:chOff x="0" y="0"/>
              <a:chExt cx="173949" cy="240764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73949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73949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22" id="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33423" cy="140557"/>
            </a:xfrm>
            <a:custGeom>
              <a:avLst/>
              <a:gdLst/>
              <a:ahLst/>
              <a:cxnLst/>
              <a:rect r="r" b="b" t="t" l="l"/>
              <a:pathLst>
                <a:path h="140557" w="433423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000000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33423" cy="140557"/>
            </a:xfrm>
            <a:custGeom>
              <a:avLst/>
              <a:gdLst/>
              <a:ahLst/>
              <a:cxnLst/>
              <a:rect r="r" b="b" t="t" l="l"/>
              <a:pathLst>
                <a:path h="140557" w="433423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000000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899570" y="-27518"/>
            <a:ext cx="1241032" cy="1233791"/>
            <a:chOff x="0" y="0"/>
            <a:chExt cx="1654709" cy="1645055"/>
          </a:xfrm>
        </p:grpSpPr>
        <p:grpSp>
          <p:nvGrpSpPr>
            <p:cNvPr name="Group 29" id="29"/>
            <p:cNvGrpSpPr/>
            <p:nvPr/>
          </p:nvGrpSpPr>
          <p:grpSpPr>
            <a:xfrm rot="585042">
              <a:off x="28383" y="586789"/>
              <a:ext cx="1597943" cy="471477"/>
              <a:chOff x="0" y="0"/>
              <a:chExt cx="444423" cy="131128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444423" cy="131128"/>
              </a:xfrm>
              <a:custGeom>
                <a:avLst/>
                <a:gdLst/>
                <a:ahLst/>
                <a:cxnLst/>
                <a:rect r="r" b="b" t="t" l="l"/>
                <a:pathLst>
                  <a:path h="131128" w="444423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>
                  <a:lnSpc>
                    <a:spcPts val="1065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585042">
              <a:off x="720336" y="32104"/>
              <a:ext cx="414472" cy="414472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585042">
              <a:off x="519901" y="1198479"/>
              <a:ext cx="414472" cy="414472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38" id="38"/>
          <p:cNvGrpSpPr/>
          <p:nvPr/>
        </p:nvGrpSpPr>
        <p:grpSpPr>
          <a:xfrm rot="0">
            <a:off x="8235560" y="9117493"/>
            <a:ext cx="1816879" cy="1330471"/>
            <a:chOff x="0" y="0"/>
            <a:chExt cx="2422505" cy="1773962"/>
          </a:xfrm>
        </p:grpSpPr>
        <p:grpSp>
          <p:nvGrpSpPr>
            <p:cNvPr name="Group 39" id="39"/>
            <p:cNvGrpSpPr/>
            <p:nvPr/>
          </p:nvGrpSpPr>
          <p:grpSpPr>
            <a:xfrm rot="-635446">
              <a:off x="32258" y="197820"/>
              <a:ext cx="2204105" cy="555316"/>
              <a:chOff x="0" y="0"/>
              <a:chExt cx="655060" cy="16504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-635446">
              <a:off x="186142" y="1020826"/>
              <a:ext cx="2204105" cy="555316"/>
              <a:chOff x="0" y="0"/>
              <a:chExt cx="655060" cy="16504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</p:grpSp>
      <p:grpSp>
        <p:nvGrpSpPr>
          <p:cNvPr name="Group 45" id="45"/>
          <p:cNvGrpSpPr/>
          <p:nvPr/>
        </p:nvGrpSpPr>
        <p:grpSpPr>
          <a:xfrm rot="0">
            <a:off x="128483" y="8973998"/>
            <a:ext cx="1244928" cy="1236392"/>
            <a:chOff x="0" y="0"/>
            <a:chExt cx="1659904" cy="1648522"/>
          </a:xfrm>
        </p:grpSpPr>
        <p:grpSp>
          <p:nvGrpSpPr>
            <p:cNvPr name="Group 46" id="46"/>
            <p:cNvGrpSpPr/>
            <p:nvPr/>
          </p:nvGrpSpPr>
          <p:grpSpPr>
            <a:xfrm rot="-691019">
              <a:off x="30980" y="588523"/>
              <a:ext cx="1597943" cy="471477"/>
              <a:chOff x="0" y="0"/>
              <a:chExt cx="444423" cy="131128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444423" cy="131128"/>
              </a:xfrm>
              <a:custGeom>
                <a:avLst/>
                <a:gdLst/>
                <a:ahLst/>
                <a:cxnLst/>
                <a:rect r="r" b="b" t="t" l="l"/>
                <a:pathLst>
                  <a:path h="131128" w="444423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>
                  <a:lnSpc>
                    <a:spcPts val="1065"/>
                  </a:lnSpc>
                </a:pPr>
              </a:p>
            </p:txBody>
          </p:sp>
        </p:grpSp>
        <p:grpSp>
          <p:nvGrpSpPr>
            <p:cNvPr name="Group 49" id="49"/>
            <p:cNvGrpSpPr/>
            <p:nvPr/>
          </p:nvGrpSpPr>
          <p:grpSpPr>
            <a:xfrm rot="-691019">
              <a:off x="504571" y="37204"/>
              <a:ext cx="414472" cy="414472"/>
              <a:chOff x="0" y="0"/>
              <a:chExt cx="812800" cy="81280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52" id="52"/>
            <p:cNvGrpSpPr/>
            <p:nvPr/>
          </p:nvGrpSpPr>
          <p:grpSpPr>
            <a:xfrm rot="-691019">
              <a:off x="740861" y="1196846"/>
              <a:ext cx="414472" cy="414472"/>
              <a:chOff x="0" y="0"/>
              <a:chExt cx="812800" cy="812800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55" id="55"/>
          <p:cNvGrpSpPr/>
          <p:nvPr/>
        </p:nvGrpSpPr>
        <p:grpSpPr>
          <a:xfrm rot="0">
            <a:off x="16373860" y="149751"/>
            <a:ext cx="1826040" cy="1348821"/>
            <a:chOff x="0" y="0"/>
            <a:chExt cx="2434720" cy="1798428"/>
          </a:xfrm>
        </p:grpSpPr>
        <p:grpSp>
          <p:nvGrpSpPr>
            <p:cNvPr name="Group 56" id="56"/>
            <p:cNvGrpSpPr/>
            <p:nvPr/>
          </p:nvGrpSpPr>
          <p:grpSpPr>
            <a:xfrm rot="679735">
              <a:off x="197545" y="211078"/>
              <a:ext cx="2204105" cy="555316"/>
              <a:chOff x="0" y="0"/>
              <a:chExt cx="655060" cy="165040"/>
            </a:xfrm>
          </p:grpSpPr>
          <p:sp>
            <p:nvSpPr>
              <p:cNvPr name="Freeform 57" id="57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8" id="58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  <p:grpSp>
          <p:nvGrpSpPr>
            <p:cNvPr name="Group 59" id="59"/>
            <p:cNvGrpSpPr/>
            <p:nvPr/>
          </p:nvGrpSpPr>
          <p:grpSpPr>
            <a:xfrm rot="679735">
              <a:off x="33071" y="1032033"/>
              <a:ext cx="2204105" cy="555316"/>
              <a:chOff x="0" y="0"/>
              <a:chExt cx="655060" cy="165040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1" id="61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</p:grpSp>
      <p:grpSp>
        <p:nvGrpSpPr>
          <p:cNvPr name="Group 62" id="62"/>
          <p:cNvGrpSpPr/>
          <p:nvPr/>
        </p:nvGrpSpPr>
        <p:grpSpPr>
          <a:xfrm rot="0"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name="Group 63" id="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5" id="65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6" id="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name="Freeform 67" id="67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8" id="68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9" id="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name="Freeform 70" id="70"/>
              <p:cNvSpPr/>
              <p:nvPr/>
            </p:nvSpPr>
            <p:spPr>
              <a:xfrm flipH="false" flipV="false" rot="0">
                <a:off x="0" y="0"/>
                <a:ext cx="153471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53471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71" id="71"/>
              <p:cNvSpPr txBox="true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72" id="72"/>
          <p:cNvGrpSpPr/>
          <p:nvPr/>
        </p:nvGrpSpPr>
        <p:grpSpPr>
          <a:xfrm rot="0">
            <a:off x="16988105" y="9000225"/>
            <a:ext cx="1297302" cy="1297302"/>
            <a:chOff x="0" y="0"/>
            <a:chExt cx="1729736" cy="1729736"/>
          </a:xfrm>
        </p:grpSpPr>
        <p:grpSp>
          <p:nvGrpSpPr>
            <p:cNvPr name="Group 73" id="73"/>
            <p:cNvGrpSpPr/>
            <p:nvPr/>
          </p:nvGrpSpPr>
          <p:grpSpPr>
            <a:xfrm rot="3295195">
              <a:off x="-25397" y="623267"/>
              <a:ext cx="1774339" cy="483202"/>
              <a:chOff x="0" y="0"/>
              <a:chExt cx="750041" cy="204257"/>
            </a:xfrm>
          </p:grpSpPr>
          <p:sp>
            <p:nvSpPr>
              <p:cNvPr name="Freeform 74" id="74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5" id="75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76" id="76"/>
            <p:cNvGrpSpPr/>
            <p:nvPr/>
          </p:nvGrpSpPr>
          <p:grpSpPr>
            <a:xfrm rot="-2104804">
              <a:off x="-22302" y="620638"/>
              <a:ext cx="1774339" cy="483202"/>
              <a:chOff x="0" y="0"/>
              <a:chExt cx="750041" cy="204257"/>
            </a:xfrm>
          </p:grpSpPr>
          <p:sp>
            <p:nvSpPr>
              <p:cNvPr name="Freeform 77" id="77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8" id="78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79" id="79"/>
            <p:cNvGrpSpPr/>
            <p:nvPr/>
          </p:nvGrpSpPr>
          <p:grpSpPr>
            <a:xfrm rot="-2104804">
              <a:off x="669584" y="564679"/>
              <a:ext cx="363060" cy="569565"/>
              <a:chOff x="0" y="0"/>
              <a:chExt cx="153471" cy="240764"/>
            </a:xfrm>
          </p:grpSpPr>
          <p:sp>
            <p:nvSpPr>
              <p:cNvPr name="Freeform 80" id="80"/>
              <p:cNvSpPr/>
              <p:nvPr/>
            </p:nvSpPr>
            <p:spPr>
              <a:xfrm flipH="false" flipV="false" rot="0">
                <a:off x="0" y="0"/>
                <a:ext cx="153471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53471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1" id="81"/>
              <p:cNvSpPr txBox="true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sp>
        <p:nvSpPr>
          <p:cNvPr name="Freeform 82" id="82"/>
          <p:cNvSpPr/>
          <p:nvPr/>
        </p:nvSpPr>
        <p:spPr>
          <a:xfrm flipH="false" flipV="false" rot="0">
            <a:off x="1135164" y="1028700"/>
            <a:ext cx="8917276" cy="8365312"/>
          </a:xfrm>
          <a:custGeom>
            <a:avLst/>
            <a:gdLst/>
            <a:ahLst/>
            <a:cxnLst/>
            <a:rect r="r" b="b" t="t" l="l"/>
            <a:pathLst>
              <a:path h="8365312" w="8917276">
                <a:moveTo>
                  <a:pt x="0" y="0"/>
                </a:moveTo>
                <a:lnTo>
                  <a:pt x="8917276" y="0"/>
                </a:lnTo>
                <a:lnTo>
                  <a:pt x="8917276" y="8365312"/>
                </a:lnTo>
                <a:lnTo>
                  <a:pt x="0" y="8365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83" id="8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332756" y="5211356"/>
            <a:ext cx="7717715" cy="3472972"/>
          </a:xfrm>
          <a:prstGeom prst="rect">
            <a:avLst/>
          </a:prstGeom>
        </p:spPr>
      </p:pic>
      <p:sp>
        <p:nvSpPr>
          <p:cNvPr name="TextBox 84" id="84"/>
          <p:cNvSpPr txBox="true"/>
          <p:nvPr/>
        </p:nvSpPr>
        <p:spPr>
          <a:xfrm rot="0">
            <a:off x="9850507" y="2400515"/>
            <a:ext cx="8199963" cy="1775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9"/>
              </a:lnSpc>
              <a:spcBef>
                <a:spcPct val="0"/>
              </a:spcBef>
            </a:pPr>
            <a:r>
              <a:rPr lang="en-US" sz="6899">
                <a:solidFill>
                  <a:srgbClr val="000000"/>
                </a:solidFill>
                <a:latin typeface="Balsamiq Sans"/>
              </a:rPr>
              <a:t>Що спільного у зображеннях?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5C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508" y="131485"/>
            <a:ext cx="1314958" cy="1314958"/>
            <a:chOff x="0" y="0"/>
            <a:chExt cx="1753278" cy="1753278"/>
          </a:xfrm>
        </p:grpSpPr>
        <p:grpSp>
          <p:nvGrpSpPr>
            <p:cNvPr name="Group 3" id="3"/>
            <p:cNvGrpSpPr/>
            <p:nvPr/>
          </p:nvGrpSpPr>
          <p:grpSpPr>
            <a:xfrm rot="-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-54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-5427388">
              <a:off x="644192" y="554518"/>
              <a:ext cx="464887" cy="643454"/>
              <a:chOff x="0" y="0"/>
              <a:chExt cx="173949" cy="24076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73949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73949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4141938" y="9125250"/>
            <a:ext cx="1314958" cy="1314958"/>
            <a:chOff x="0" y="0"/>
            <a:chExt cx="1753278" cy="1753278"/>
          </a:xfrm>
        </p:grpSpPr>
        <p:grpSp>
          <p:nvGrpSpPr>
            <p:cNvPr name="Group 13" id="13"/>
            <p:cNvGrpSpPr/>
            <p:nvPr/>
          </p:nvGrpSpPr>
          <p:grpSpPr>
            <a:xfrm rot="-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-54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-5427388">
              <a:off x="644192" y="554518"/>
              <a:ext cx="464887" cy="643454"/>
              <a:chOff x="0" y="0"/>
              <a:chExt cx="173949" cy="240764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73949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73949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22" id="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33423" cy="140557"/>
            </a:xfrm>
            <a:custGeom>
              <a:avLst/>
              <a:gdLst/>
              <a:ahLst/>
              <a:cxnLst/>
              <a:rect r="r" b="b" t="t" l="l"/>
              <a:pathLst>
                <a:path h="140557" w="433423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000000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33423" cy="140557"/>
            </a:xfrm>
            <a:custGeom>
              <a:avLst/>
              <a:gdLst/>
              <a:ahLst/>
              <a:cxnLst/>
              <a:rect r="r" b="b" t="t" l="l"/>
              <a:pathLst>
                <a:path h="140557" w="433423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000000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899570" y="-27518"/>
            <a:ext cx="1241032" cy="1233791"/>
            <a:chOff x="0" y="0"/>
            <a:chExt cx="1654709" cy="1645055"/>
          </a:xfrm>
        </p:grpSpPr>
        <p:grpSp>
          <p:nvGrpSpPr>
            <p:cNvPr name="Group 29" id="29"/>
            <p:cNvGrpSpPr/>
            <p:nvPr/>
          </p:nvGrpSpPr>
          <p:grpSpPr>
            <a:xfrm rot="585042">
              <a:off x="28383" y="586789"/>
              <a:ext cx="1597943" cy="471477"/>
              <a:chOff x="0" y="0"/>
              <a:chExt cx="444423" cy="131128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444423" cy="131128"/>
              </a:xfrm>
              <a:custGeom>
                <a:avLst/>
                <a:gdLst/>
                <a:ahLst/>
                <a:cxnLst/>
                <a:rect r="r" b="b" t="t" l="l"/>
                <a:pathLst>
                  <a:path h="131128" w="444423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>
                  <a:lnSpc>
                    <a:spcPts val="1065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585042">
              <a:off x="720336" y="32104"/>
              <a:ext cx="414472" cy="414472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585042">
              <a:off x="519901" y="1198479"/>
              <a:ext cx="414472" cy="414472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38" id="38"/>
          <p:cNvGrpSpPr/>
          <p:nvPr/>
        </p:nvGrpSpPr>
        <p:grpSpPr>
          <a:xfrm rot="0">
            <a:off x="8235560" y="9117493"/>
            <a:ext cx="1816879" cy="1330471"/>
            <a:chOff x="0" y="0"/>
            <a:chExt cx="2422505" cy="1773962"/>
          </a:xfrm>
        </p:grpSpPr>
        <p:grpSp>
          <p:nvGrpSpPr>
            <p:cNvPr name="Group 39" id="39"/>
            <p:cNvGrpSpPr/>
            <p:nvPr/>
          </p:nvGrpSpPr>
          <p:grpSpPr>
            <a:xfrm rot="-635446">
              <a:off x="32258" y="197820"/>
              <a:ext cx="2204105" cy="555316"/>
              <a:chOff x="0" y="0"/>
              <a:chExt cx="655060" cy="16504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-635446">
              <a:off x="186142" y="1020826"/>
              <a:ext cx="2204105" cy="555316"/>
              <a:chOff x="0" y="0"/>
              <a:chExt cx="655060" cy="16504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</p:grpSp>
      <p:grpSp>
        <p:nvGrpSpPr>
          <p:cNvPr name="Group 45" id="45"/>
          <p:cNvGrpSpPr/>
          <p:nvPr/>
        </p:nvGrpSpPr>
        <p:grpSpPr>
          <a:xfrm rot="0">
            <a:off x="128483" y="8973998"/>
            <a:ext cx="1244928" cy="1236392"/>
            <a:chOff x="0" y="0"/>
            <a:chExt cx="1659904" cy="1648522"/>
          </a:xfrm>
        </p:grpSpPr>
        <p:grpSp>
          <p:nvGrpSpPr>
            <p:cNvPr name="Group 46" id="46"/>
            <p:cNvGrpSpPr/>
            <p:nvPr/>
          </p:nvGrpSpPr>
          <p:grpSpPr>
            <a:xfrm rot="-691019">
              <a:off x="30980" y="588523"/>
              <a:ext cx="1597943" cy="471477"/>
              <a:chOff x="0" y="0"/>
              <a:chExt cx="444423" cy="131128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444423" cy="131128"/>
              </a:xfrm>
              <a:custGeom>
                <a:avLst/>
                <a:gdLst/>
                <a:ahLst/>
                <a:cxnLst/>
                <a:rect r="r" b="b" t="t" l="l"/>
                <a:pathLst>
                  <a:path h="131128" w="444423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>
                  <a:lnSpc>
                    <a:spcPts val="1065"/>
                  </a:lnSpc>
                </a:pPr>
              </a:p>
            </p:txBody>
          </p:sp>
        </p:grpSp>
        <p:grpSp>
          <p:nvGrpSpPr>
            <p:cNvPr name="Group 49" id="49"/>
            <p:cNvGrpSpPr/>
            <p:nvPr/>
          </p:nvGrpSpPr>
          <p:grpSpPr>
            <a:xfrm rot="-691019">
              <a:off x="504571" y="37204"/>
              <a:ext cx="414472" cy="414472"/>
              <a:chOff x="0" y="0"/>
              <a:chExt cx="812800" cy="81280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52" id="52"/>
            <p:cNvGrpSpPr/>
            <p:nvPr/>
          </p:nvGrpSpPr>
          <p:grpSpPr>
            <a:xfrm rot="-691019">
              <a:off x="740861" y="1196846"/>
              <a:ext cx="414472" cy="414472"/>
              <a:chOff x="0" y="0"/>
              <a:chExt cx="812800" cy="812800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55" id="55"/>
          <p:cNvGrpSpPr/>
          <p:nvPr/>
        </p:nvGrpSpPr>
        <p:grpSpPr>
          <a:xfrm rot="0">
            <a:off x="16373860" y="149751"/>
            <a:ext cx="1826040" cy="1348821"/>
            <a:chOff x="0" y="0"/>
            <a:chExt cx="2434720" cy="1798428"/>
          </a:xfrm>
        </p:grpSpPr>
        <p:grpSp>
          <p:nvGrpSpPr>
            <p:cNvPr name="Group 56" id="56"/>
            <p:cNvGrpSpPr/>
            <p:nvPr/>
          </p:nvGrpSpPr>
          <p:grpSpPr>
            <a:xfrm rot="679735">
              <a:off x="197545" y="211078"/>
              <a:ext cx="2204105" cy="555316"/>
              <a:chOff x="0" y="0"/>
              <a:chExt cx="655060" cy="165040"/>
            </a:xfrm>
          </p:grpSpPr>
          <p:sp>
            <p:nvSpPr>
              <p:cNvPr name="Freeform 57" id="57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8" id="58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  <p:grpSp>
          <p:nvGrpSpPr>
            <p:cNvPr name="Group 59" id="59"/>
            <p:cNvGrpSpPr/>
            <p:nvPr/>
          </p:nvGrpSpPr>
          <p:grpSpPr>
            <a:xfrm rot="679735">
              <a:off x="33071" y="1032033"/>
              <a:ext cx="2204105" cy="555316"/>
              <a:chOff x="0" y="0"/>
              <a:chExt cx="655060" cy="165040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1" id="61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</p:grpSp>
      <p:grpSp>
        <p:nvGrpSpPr>
          <p:cNvPr name="Group 62" id="62"/>
          <p:cNvGrpSpPr/>
          <p:nvPr/>
        </p:nvGrpSpPr>
        <p:grpSpPr>
          <a:xfrm rot="0"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name="Group 63" id="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5" id="65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6" id="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name="Freeform 67" id="67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8" id="68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9" id="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name="Freeform 70" id="70"/>
              <p:cNvSpPr/>
              <p:nvPr/>
            </p:nvSpPr>
            <p:spPr>
              <a:xfrm flipH="false" flipV="false" rot="0">
                <a:off x="0" y="0"/>
                <a:ext cx="153471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53471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71" id="71"/>
              <p:cNvSpPr txBox="true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72" id="72"/>
          <p:cNvGrpSpPr/>
          <p:nvPr/>
        </p:nvGrpSpPr>
        <p:grpSpPr>
          <a:xfrm rot="0">
            <a:off x="16988105" y="9000225"/>
            <a:ext cx="1297302" cy="1297302"/>
            <a:chOff x="0" y="0"/>
            <a:chExt cx="1729736" cy="1729736"/>
          </a:xfrm>
        </p:grpSpPr>
        <p:grpSp>
          <p:nvGrpSpPr>
            <p:cNvPr name="Group 73" id="73"/>
            <p:cNvGrpSpPr/>
            <p:nvPr/>
          </p:nvGrpSpPr>
          <p:grpSpPr>
            <a:xfrm rot="3295195">
              <a:off x="-25397" y="623267"/>
              <a:ext cx="1774339" cy="483202"/>
              <a:chOff x="0" y="0"/>
              <a:chExt cx="750041" cy="204257"/>
            </a:xfrm>
          </p:grpSpPr>
          <p:sp>
            <p:nvSpPr>
              <p:cNvPr name="Freeform 74" id="74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5" id="75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76" id="76"/>
            <p:cNvGrpSpPr/>
            <p:nvPr/>
          </p:nvGrpSpPr>
          <p:grpSpPr>
            <a:xfrm rot="-2104804">
              <a:off x="-22302" y="620638"/>
              <a:ext cx="1774339" cy="483202"/>
              <a:chOff x="0" y="0"/>
              <a:chExt cx="750041" cy="204257"/>
            </a:xfrm>
          </p:grpSpPr>
          <p:sp>
            <p:nvSpPr>
              <p:cNvPr name="Freeform 77" id="77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8" id="78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79" id="79"/>
            <p:cNvGrpSpPr/>
            <p:nvPr/>
          </p:nvGrpSpPr>
          <p:grpSpPr>
            <a:xfrm rot="-2104804">
              <a:off x="669584" y="564679"/>
              <a:ext cx="363060" cy="569565"/>
              <a:chOff x="0" y="0"/>
              <a:chExt cx="153471" cy="240764"/>
            </a:xfrm>
          </p:grpSpPr>
          <p:sp>
            <p:nvSpPr>
              <p:cNvPr name="Freeform 80" id="80"/>
              <p:cNvSpPr/>
              <p:nvPr/>
            </p:nvSpPr>
            <p:spPr>
              <a:xfrm flipH="false" flipV="false" rot="0">
                <a:off x="0" y="0"/>
                <a:ext cx="153471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53471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1" id="81"/>
              <p:cNvSpPr txBox="true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sp>
        <p:nvSpPr>
          <p:cNvPr name="Freeform 82" id="82"/>
          <p:cNvSpPr/>
          <p:nvPr/>
        </p:nvSpPr>
        <p:spPr>
          <a:xfrm flipH="false" flipV="false" rot="0">
            <a:off x="1028700" y="1691673"/>
            <a:ext cx="16429978" cy="6820883"/>
          </a:xfrm>
          <a:custGeom>
            <a:avLst/>
            <a:gdLst/>
            <a:ahLst/>
            <a:cxnLst/>
            <a:rect r="r" b="b" t="t" l="l"/>
            <a:pathLst>
              <a:path h="6820883" w="16429978">
                <a:moveTo>
                  <a:pt x="0" y="0"/>
                </a:moveTo>
                <a:lnTo>
                  <a:pt x="16429978" y="0"/>
                </a:lnTo>
                <a:lnTo>
                  <a:pt x="16429978" y="6820883"/>
                </a:lnTo>
                <a:lnTo>
                  <a:pt x="0" y="6820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5C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508" y="131485"/>
            <a:ext cx="1314958" cy="1314958"/>
            <a:chOff x="0" y="0"/>
            <a:chExt cx="1753278" cy="1753278"/>
          </a:xfrm>
        </p:grpSpPr>
        <p:grpSp>
          <p:nvGrpSpPr>
            <p:cNvPr name="Group 3" id="3"/>
            <p:cNvGrpSpPr/>
            <p:nvPr/>
          </p:nvGrpSpPr>
          <p:grpSpPr>
            <a:xfrm rot="-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-54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-5427388">
              <a:off x="644192" y="554518"/>
              <a:ext cx="464887" cy="643454"/>
              <a:chOff x="0" y="0"/>
              <a:chExt cx="173949" cy="24076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73949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73949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4141938" y="9125250"/>
            <a:ext cx="1314958" cy="1314958"/>
            <a:chOff x="0" y="0"/>
            <a:chExt cx="1753278" cy="1753278"/>
          </a:xfrm>
        </p:grpSpPr>
        <p:grpSp>
          <p:nvGrpSpPr>
            <p:cNvPr name="Group 13" id="13"/>
            <p:cNvGrpSpPr/>
            <p:nvPr/>
          </p:nvGrpSpPr>
          <p:grpSpPr>
            <a:xfrm rot="-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-54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-5427388">
              <a:off x="644192" y="554518"/>
              <a:ext cx="464887" cy="643454"/>
              <a:chOff x="0" y="0"/>
              <a:chExt cx="173949" cy="240764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73949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73949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22" id="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33423" cy="140557"/>
            </a:xfrm>
            <a:custGeom>
              <a:avLst/>
              <a:gdLst/>
              <a:ahLst/>
              <a:cxnLst/>
              <a:rect r="r" b="b" t="t" l="l"/>
              <a:pathLst>
                <a:path h="140557" w="433423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000000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33423" cy="140557"/>
            </a:xfrm>
            <a:custGeom>
              <a:avLst/>
              <a:gdLst/>
              <a:ahLst/>
              <a:cxnLst/>
              <a:rect r="r" b="b" t="t" l="l"/>
              <a:pathLst>
                <a:path h="140557" w="433423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000000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899570" y="-27518"/>
            <a:ext cx="1241032" cy="1233791"/>
            <a:chOff x="0" y="0"/>
            <a:chExt cx="1654709" cy="1645055"/>
          </a:xfrm>
        </p:grpSpPr>
        <p:grpSp>
          <p:nvGrpSpPr>
            <p:cNvPr name="Group 29" id="29"/>
            <p:cNvGrpSpPr/>
            <p:nvPr/>
          </p:nvGrpSpPr>
          <p:grpSpPr>
            <a:xfrm rot="585042">
              <a:off x="28383" y="586789"/>
              <a:ext cx="1597943" cy="471477"/>
              <a:chOff x="0" y="0"/>
              <a:chExt cx="444423" cy="131128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444423" cy="131128"/>
              </a:xfrm>
              <a:custGeom>
                <a:avLst/>
                <a:gdLst/>
                <a:ahLst/>
                <a:cxnLst/>
                <a:rect r="r" b="b" t="t" l="l"/>
                <a:pathLst>
                  <a:path h="131128" w="444423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>
                  <a:lnSpc>
                    <a:spcPts val="1065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585042">
              <a:off x="720336" y="32104"/>
              <a:ext cx="414472" cy="414472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585042">
              <a:off x="519901" y="1198479"/>
              <a:ext cx="414472" cy="414472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38" id="38"/>
          <p:cNvGrpSpPr/>
          <p:nvPr/>
        </p:nvGrpSpPr>
        <p:grpSpPr>
          <a:xfrm rot="0">
            <a:off x="8235560" y="9117493"/>
            <a:ext cx="1816879" cy="1330471"/>
            <a:chOff x="0" y="0"/>
            <a:chExt cx="2422505" cy="1773962"/>
          </a:xfrm>
        </p:grpSpPr>
        <p:grpSp>
          <p:nvGrpSpPr>
            <p:cNvPr name="Group 39" id="39"/>
            <p:cNvGrpSpPr/>
            <p:nvPr/>
          </p:nvGrpSpPr>
          <p:grpSpPr>
            <a:xfrm rot="-635446">
              <a:off x="32258" y="197820"/>
              <a:ext cx="2204105" cy="555316"/>
              <a:chOff x="0" y="0"/>
              <a:chExt cx="655060" cy="16504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-635446">
              <a:off x="186142" y="1020826"/>
              <a:ext cx="2204105" cy="555316"/>
              <a:chOff x="0" y="0"/>
              <a:chExt cx="655060" cy="16504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</p:grpSp>
      <p:grpSp>
        <p:nvGrpSpPr>
          <p:cNvPr name="Group 45" id="45"/>
          <p:cNvGrpSpPr/>
          <p:nvPr/>
        </p:nvGrpSpPr>
        <p:grpSpPr>
          <a:xfrm rot="0">
            <a:off x="128483" y="8973998"/>
            <a:ext cx="1244928" cy="1236392"/>
            <a:chOff x="0" y="0"/>
            <a:chExt cx="1659904" cy="1648522"/>
          </a:xfrm>
        </p:grpSpPr>
        <p:grpSp>
          <p:nvGrpSpPr>
            <p:cNvPr name="Group 46" id="46"/>
            <p:cNvGrpSpPr/>
            <p:nvPr/>
          </p:nvGrpSpPr>
          <p:grpSpPr>
            <a:xfrm rot="-691019">
              <a:off x="30980" y="588523"/>
              <a:ext cx="1597943" cy="471477"/>
              <a:chOff x="0" y="0"/>
              <a:chExt cx="444423" cy="131128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444423" cy="131128"/>
              </a:xfrm>
              <a:custGeom>
                <a:avLst/>
                <a:gdLst/>
                <a:ahLst/>
                <a:cxnLst/>
                <a:rect r="r" b="b" t="t" l="l"/>
                <a:pathLst>
                  <a:path h="131128" w="444423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>
                  <a:lnSpc>
                    <a:spcPts val="1065"/>
                  </a:lnSpc>
                </a:pPr>
              </a:p>
            </p:txBody>
          </p:sp>
        </p:grpSp>
        <p:grpSp>
          <p:nvGrpSpPr>
            <p:cNvPr name="Group 49" id="49"/>
            <p:cNvGrpSpPr/>
            <p:nvPr/>
          </p:nvGrpSpPr>
          <p:grpSpPr>
            <a:xfrm rot="-691019">
              <a:off x="504571" y="37204"/>
              <a:ext cx="414472" cy="414472"/>
              <a:chOff x="0" y="0"/>
              <a:chExt cx="812800" cy="81280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52" id="52"/>
            <p:cNvGrpSpPr/>
            <p:nvPr/>
          </p:nvGrpSpPr>
          <p:grpSpPr>
            <a:xfrm rot="-691019">
              <a:off x="740861" y="1196846"/>
              <a:ext cx="414472" cy="414472"/>
              <a:chOff x="0" y="0"/>
              <a:chExt cx="812800" cy="812800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55" id="55"/>
          <p:cNvGrpSpPr/>
          <p:nvPr/>
        </p:nvGrpSpPr>
        <p:grpSpPr>
          <a:xfrm rot="0">
            <a:off x="16373860" y="149751"/>
            <a:ext cx="1826040" cy="1348821"/>
            <a:chOff x="0" y="0"/>
            <a:chExt cx="2434720" cy="1798428"/>
          </a:xfrm>
        </p:grpSpPr>
        <p:grpSp>
          <p:nvGrpSpPr>
            <p:cNvPr name="Group 56" id="56"/>
            <p:cNvGrpSpPr/>
            <p:nvPr/>
          </p:nvGrpSpPr>
          <p:grpSpPr>
            <a:xfrm rot="679735">
              <a:off x="197545" y="211078"/>
              <a:ext cx="2204105" cy="555316"/>
              <a:chOff x="0" y="0"/>
              <a:chExt cx="655060" cy="165040"/>
            </a:xfrm>
          </p:grpSpPr>
          <p:sp>
            <p:nvSpPr>
              <p:cNvPr name="Freeform 57" id="57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8" id="58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  <p:grpSp>
          <p:nvGrpSpPr>
            <p:cNvPr name="Group 59" id="59"/>
            <p:cNvGrpSpPr/>
            <p:nvPr/>
          </p:nvGrpSpPr>
          <p:grpSpPr>
            <a:xfrm rot="679735">
              <a:off x="33071" y="1032033"/>
              <a:ext cx="2204105" cy="555316"/>
              <a:chOff x="0" y="0"/>
              <a:chExt cx="655060" cy="165040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1" id="61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</p:grpSp>
      <p:grpSp>
        <p:nvGrpSpPr>
          <p:cNvPr name="Group 62" id="62"/>
          <p:cNvGrpSpPr/>
          <p:nvPr/>
        </p:nvGrpSpPr>
        <p:grpSpPr>
          <a:xfrm rot="0"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name="Group 63" id="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5" id="65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6" id="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name="Freeform 67" id="67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8" id="68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9" id="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name="Freeform 70" id="70"/>
              <p:cNvSpPr/>
              <p:nvPr/>
            </p:nvSpPr>
            <p:spPr>
              <a:xfrm flipH="false" flipV="false" rot="0">
                <a:off x="0" y="0"/>
                <a:ext cx="153471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53471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71" id="71"/>
              <p:cNvSpPr txBox="true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72" id="72"/>
          <p:cNvGrpSpPr/>
          <p:nvPr/>
        </p:nvGrpSpPr>
        <p:grpSpPr>
          <a:xfrm rot="0">
            <a:off x="16988105" y="9000225"/>
            <a:ext cx="1297302" cy="1297302"/>
            <a:chOff x="0" y="0"/>
            <a:chExt cx="1729736" cy="1729736"/>
          </a:xfrm>
        </p:grpSpPr>
        <p:grpSp>
          <p:nvGrpSpPr>
            <p:cNvPr name="Group 73" id="73"/>
            <p:cNvGrpSpPr/>
            <p:nvPr/>
          </p:nvGrpSpPr>
          <p:grpSpPr>
            <a:xfrm rot="3295195">
              <a:off x="-25397" y="623267"/>
              <a:ext cx="1774339" cy="483202"/>
              <a:chOff x="0" y="0"/>
              <a:chExt cx="750041" cy="204257"/>
            </a:xfrm>
          </p:grpSpPr>
          <p:sp>
            <p:nvSpPr>
              <p:cNvPr name="Freeform 74" id="74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5" id="75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76" id="76"/>
            <p:cNvGrpSpPr/>
            <p:nvPr/>
          </p:nvGrpSpPr>
          <p:grpSpPr>
            <a:xfrm rot="-2104804">
              <a:off x="-22302" y="620638"/>
              <a:ext cx="1774339" cy="483202"/>
              <a:chOff x="0" y="0"/>
              <a:chExt cx="750041" cy="204257"/>
            </a:xfrm>
          </p:grpSpPr>
          <p:sp>
            <p:nvSpPr>
              <p:cNvPr name="Freeform 77" id="77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8" id="78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79" id="79"/>
            <p:cNvGrpSpPr/>
            <p:nvPr/>
          </p:nvGrpSpPr>
          <p:grpSpPr>
            <a:xfrm rot="-2104804">
              <a:off x="669584" y="564679"/>
              <a:ext cx="363060" cy="569565"/>
              <a:chOff x="0" y="0"/>
              <a:chExt cx="153471" cy="240764"/>
            </a:xfrm>
          </p:grpSpPr>
          <p:sp>
            <p:nvSpPr>
              <p:cNvPr name="Freeform 80" id="80"/>
              <p:cNvSpPr/>
              <p:nvPr/>
            </p:nvSpPr>
            <p:spPr>
              <a:xfrm flipH="false" flipV="false" rot="0">
                <a:off x="0" y="0"/>
                <a:ext cx="153471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53471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1" id="81"/>
              <p:cNvSpPr txBox="true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sp>
        <p:nvSpPr>
          <p:cNvPr name="Freeform 82" id="82"/>
          <p:cNvSpPr/>
          <p:nvPr/>
        </p:nvSpPr>
        <p:spPr>
          <a:xfrm flipH="false" flipV="false" rot="0">
            <a:off x="602292" y="2334781"/>
            <a:ext cx="8541708" cy="5256436"/>
          </a:xfrm>
          <a:custGeom>
            <a:avLst/>
            <a:gdLst/>
            <a:ahLst/>
            <a:cxnLst/>
            <a:rect r="r" b="b" t="t" l="l"/>
            <a:pathLst>
              <a:path h="5256436" w="8541708">
                <a:moveTo>
                  <a:pt x="0" y="0"/>
                </a:moveTo>
                <a:lnTo>
                  <a:pt x="8541708" y="0"/>
                </a:lnTo>
                <a:lnTo>
                  <a:pt x="8541708" y="5256435"/>
                </a:lnTo>
                <a:lnTo>
                  <a:pt x="0" y="52564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3" id="83"/>
          <p:cNvSpPr/>
          <p:nvPr/>
        </p:nvSpPr>
        <p:spPr>
          <a:xfrm flipH="false" flipV="false" rot="0">
            <a:off x="9491960" y="3141398"/>
            <a:ext cx="8280121" cy="4004204"/>
          </a:xfrm>
          <a:custGeom>
            <a:avLst/>
            <a:gdLst/>
            <a:ahLst/>
            <a:cxnLst/>
            <a:rect r="r" b="b" t="t" l="l"/>
            <a:pathLst>
              <a:path h="4004204" w="8280121">
                <a:moveTo>
                  <a:pt x="0" y="0"/>
                </a:moveTo>
                <a:lnTo>
                  <a:pt x="8280121" y="0"/>
                </a:lnTo>
                <a:lnTo>
                  <a:pt x="8280121" y="4004204"/>
                </a:lnTo>
                <a:lnTo>
                  <a:pt x="0" y="40042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5C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508" y="131485"/>
            <a:ext cx="1314958" cy="1314958"/>
            <a:chOff x="0" y="0"/>
            <a:chExt cx="1753278" cy="1753278"/>
          </a:xfrm>
        </p:grpSpPr>
        <p:grpSp>
          <p:nvGrpSpPr>
            <p:cNvPr name="Group 3" id="3"/>
            <p:cNvGrpSpPr/>
            <p:nvPr/>
          </p:nvGrpSpPr>
          <p:grpSpPr>
            <a:xfrm rot="-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-54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-5427388">
              <a:off x="644192" y="554518"/>
              <a:ext cx="464887" cy="643454"/>
              <a:chOff x="0" y="0"/>
              <a:chExt cx="173949" cy="24076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73949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73949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4141938" y="9125250"/>
            <a:ext cx="1314958" cy="1314958"/>
            <a:chOff x="0" y="0"/>
            <a:chExt cx="1753278" cy="1753278"/>
          </a:xfrm>
        </p:grpSpPr>
        <p:grpSp>
          <p:nvGrpSpPr>
            <p:cNvPr name="Group 13" id="13"/>
            <p:cNvGrpSpPr/>
            <p:nvPr/>
          </p:nvGrpSpPr>
          <p:grpSpPr>
            <a:xfrm rot="-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-54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-5427388">
              <a:off x="644192" y="554518"/>
              <a:ext cx="464887" cy="643454"/>
              <a:chOff x="0" y="0"/>
              <a:chExt cx="173949" cy="240764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73949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73949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22" id="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33423" cy="140557"/>
            </a:xfrm>
            <a:custGeom>
              <a:avLst/>
              <a:gdLst/>
              <a:ahLst/>
              <a:cxnLst/>
              <a:rect r="r" b="b" t="t" l="l"/>
              <a:pathLst>
                <a:path h="140557" w="433423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000000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33423" cy="140557"/>
            </a:xfrm>
            <a:custGeom>
              <a:avLst/>
              <a:gdLst/>
              <a:ahLst/>
              <a:cxnLst/>
              <a:rect r="r" b="b" t="t" l="l"/>
              <a:pathLst>
                <a:path h="140557" w="433423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000000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899570" y="-27518"/>
            <a:ext cx="1241032" cy="1233791"/>
            <a:chOff x="0" y="0"/>
            <a:chExt cx="1654709" cy="1645055"/>
          </a:xfrm>
        </p:grpSpPr>
        <p:grpSp>
          <p:nvGrpSpPr>
            <p:cNvPr name="Group 29" id="29"/>
            <p:cNvGrpSpPr/>
            <p:nvPr/>
          </p:nvGrpSpPr>
          <p:grpSpPr>
            <a:xfrm rot="585042">
              <a:off x="28383" y="586789"/>
              <a:ext cx="1597943" cy="471477"/>
              <a:chOff x="0" y="0"/>
              <a:chExt cx="444423" cy="131128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444423" cy="131128"/>
              </a:xfrm>
              <a:custGeom>
                <a:avLst/>
                <a:gdLst/>
                <a:ahLst/>
                <a:cxnLst/>
                <a:rect r="r" b="b" t="t" l="l"/>
                <a:pathLst>
                  <a:path h="131128" w="444423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>
                  <a:lnSpc>
                    <a:spcPts val="1065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585042">
              <a:off x="720336" y="32104"/>
              <a:ext cx="414472" cy="414472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585042">
              <a:off x="519901" y="1198479"/>
              <a:ext cx="414472" cy="414472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38" id="38"/>
          <p:cNvGrpSpPr/>
          <p:nvPr/>
        </p:nvGrpSpPr>
        <p:grpSpPr>
          <a:xfrm rot="0">
            <a:off x="8235560" y="9117493"/>
            <a:ext cx="1816879" cy="1330471"/>
            <a:chOff x="0" y="0"/>
            <a:chExt cx="2422505" cy="1773962"/>
          </a:xfrm>
        </p:grpSpPr>
        <p:grpSp>
          <p:nvGrpSpPr>
            <p:cNvPr name="Group 39" id="39"/>
            <p:cNvGrpSpPr/>
            <p:nvPr/>
          </p:nvGrpSpPr>
          <p:grpSpPr>
            <a:xfrm rot="-635446">
              <a:off x="32258" y="197820"/>
              <a:ext cx="2204105" cy="555316"/>
              <a:chOff x="0" y="0"/>
              <a:chExt cx="655060" cy="16504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-635446">
              <a:off x="186142" y="1020826"/>
              <a:ext cx="2204105" cy="555316"/>
              <a:chOff x="0" y="0"/>
              <a:chExt cx="655060" cy="16504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</p:grpSp>
      <p:grpSp>
        <p:nvGrpSpPr>
          <p:cNvPr name="Group 45" id="45"/>
          <p:cNvGrpSpPr/>
          <p:nvPr/>
        </p:nvGrpSpPr>
        <p:grpSpPr>
          <a:xfrm rot="0">
            <a:off x="128483" y="8973998"/>
            <a:ext cx="1244928" cy="1236392"/>
            <a:chOff x="0" y="0"/>
            <a:chExt cx="1659904" cy="1648522"/>
          </a:xfrm>
        </p:grpSpPr>
        <p:grpSp>
          <p:nvGrpSpPr>
            <p:cNvPr name="Group 46" id="46"/>
            <p:cNvGrpSpPr/>
            <p:nvPr/>
          </p:nvGrpSpPr>
          <p:grpSpPr>
            <a:xfrm rot="-691019">
              <a:off x="30980" y="588523"/>
              <a:ext cx="1597943" cy="471477"/>
              <a:chOff x="0" y="0"/>
              <a:chExt cx="444423" cy="131128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444423" cy="131128"/>
              </a:xfrm>
              <a:custGeom>
                <a:avLst/>
                <a:gdLst/>
                <a:ahLst/>
                <a:cxnLst/>
                <a:rect r="r" b="b" t="t" l="l"/>
                <a:pathLst>
                  <a:path h="131128" w="444423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>
                  <a:lnSpc>
                    <a:spcPts val="1065"/>
                  </a:lnSpc>
                </a:pPr>
              </a:p>
            </p:txBody>
          </p:sp>
        </p:grpSp>
        <p:grpSp>
          <p:nvGrpSpPr>
            <p:cNvPr name="Group 49" id="49"/>
            <p:cNvGrpSpPr/>
            <p:nvPr/>
          </p:nvGrpSpPr>
          <p:grpSpPr>
            <a:xfrm rot="-691019">
              <a:off x="504571" y="37204"/>
              <a:ext cx="414472" cy="414472"/>
              <a:chOff x="0" y="0"/>
              <a:chExt cx="812800" cy="81280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52" id="52"/>
            <p:cNvGrpSpPr/>
            <p:nvPr/>
          </p:nvGrpSpPr>
          <p:grpSpPr>
            <a:xfrm rot="-691019">
              <a:off x="740861" y="1196846"/>
              <a:ext cx="414472" cy="414472"/>
              <a:chOff x="0" y="0"/>
              <a:chExt cx="812800" cy="812800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55" id="55"/>
          <p:cNvGrpSpPr/>
          <p:nvPr/>
        </p:nvGrpSpPr>
        <p:grpSpPr>
          <a:xfrm rot="0">
            <a:off x="16373860" y="149751"/>
            <a:ext cx="1826040" cy="1348821"/>
            <a:chOff x="0" y="0"/>
            <a:chExt cx="2434720" cy="1798428"/>
          </a:xfrm>
        </p:grpSpPr>
        <p:grpSp>
          <p:nvGrpSpPr>
            <p:cNvPr name="Group 56" id="56"/>
            <p:cNvGrpSpPr/>
            <p:nvPr/>
          </p:nvGrpSpPr>
          <p:grpSpPr>
            <a:xfrm rot="679735">
              <a:off x="197545" y="211078"/>
              <a:ext cx="2204105" cy="555316"/>
              <a:chOff x="0" y="0"/>
              <a:chExt cx="655060" cy="165040"/>
            </a:xfrm>
          </p:grpSpPr>
          <p:sp>
            <p:nvSpPr>
              <p:cNvPr name="Freeform 57" id="57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8" id="58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  <p:grpSp>
          <p:nvGrpSpPr>
            <p:cNvPr name="Group 59" id="59"/>
            <p:cNvGrpSpPr/>
            <p:nvPr/>
          </p:nvGrpSpPr>
          <p:grpSpPr>
            <a:xfrm rot="679735">
              <a:off x="33071" y="1032033"/>
              <a:ext cx="2204105" cy="555316"/>
              <a:chOff x="0" y="0"/>
              <a:chExt cx="655060" cy="165040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1" id="61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</p:grpSp>
      <p:grpSp>
        <p:nvGrpSpPr>
          <p:cNvPr name="Group 62" id="62"/>
          <p:cNvGrpSpPr/>
          <p:nvPr/>
        </p:nvGrpSpPr>
        <p:grpSpPr>
          <a:xfrm rot="0"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name="Group 63" id="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5" id="65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6" id="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name="Freeform 67" id="67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8" id="68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9" id="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name="Freeform 70" id="70"/>
              <p:cNvSpPr/>
              <p:nvPr/>
            </p:nvSpPr>
            <p:spPr>
              <a:xfrm flipH="false" flipV="false" rot="0">
                <a:off x="0" y="0"/>
                <a:ext cx="153471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53471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71" id="71"/>
              <p:cNvSpPr txBox="true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72" id="72"/>
          <p:cNvGrpSpPr/>
          <p:nvPr/>
        </p:nvGrpSpPr>
        <p:grpSpPr>
          <a:xfrm rot="0">
            <a:off x="16988105" y="9000225"/>
            <a:ext cx="1297302" cy="1297302"/>
            <a:chOff x="0" y="0"/>
            <a:chExt cx="1729736" cy="1729736"/>
          </a:xfrm>
        </p:grpSpPr>
        <p:grpSp>
          <p:nvGrpSpPr>
            <p:cNvPr name="Group 73" id="73"/>
            <p:cNvGrpSpPr/>
            <p:nvPr/>
          </p:nvGrpSpPr>
          <p:grpSpPr>
            <a:xfrm rot="3295195">
              <a:off x="-25397" y="623267"/>
              <a:ext cx="1774339" cy="483202"/>
              <a:chOff x="0" y="0"/>
              <a:chExt cx="750041" cy="204257"/>
            </a:xfrm>
          </p:grpSpPr>
          <p:sp>
            <p:nvSpPr>
              <p:cNvPr name="Freeform 74" id="74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5" id="75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76" id="76"/>
            <p:cNvGrpSpPr/>
            <p:nvPr/>
          </p:nvGrpSpPr>
          <p:grpSpPr>
            <a:xfrm rot="-2104804">
              <a:off x="-22302" y="620638"/>
              <a:ext cx="1774339" cy="483202"/>
              <a:chOff x="0" y="0"/>
              <a:chExt cx="750041" cy="204257"/>
            </a:xfrm>
          </p:grpSpPr>
          <p:sp>
            <p:nvSpPr>
              <p:cNvPr name="Freeform 77" id="77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8" id="78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79" id="79"/>
            <p:cNvGrpSpPr/>
            <p:nvPr/>
          </p:nvGrpSpPr>
          <p:grpSpPr>
            <a:xfrm rot="-2104804">
              <a:off x="669584" y="564679"/>
              <a:ext cx="363060" cy="569565"/>
              <a:chOff x="0" y="0"/>
              <a:chExt cx="153471" cy="240764"/>
            </a:xfrm>
          </p:grpSpPr>
          <p:sp>
            <p:nvSpPr>
              <p:cNvPr name="Freeform 80" id="80"/>
              <p:cNvSpPr/>
              <p:nvPr/>
            </p:nvSpPr>
            <p:spPr>
              <a:xfrm flipH="false" flipV="false" rot="0">
                <a:off x="0" y="0"/>
                <a:ext cx="153471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53471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1" id="81"/>
              <p:cNvSpPr txBox="true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sp>
        <p:nvSpPr>
          <p:cNvPr name="Freeform 82" id="82"/>
          <p:cNvSpPr/>
          <p:nvPr/>
        </p:nvSpPr>
        <p:spPr>
          <a:xfrm flipH="false" flipV="false" rot="0">
            <a:off x="499811" y="2939273"/>
            <a:ext cx="17281582" cy="3765555"/>
          </a:xfrm>
          <a:custGeom>
            <a:avLst/>
            <a:gdLst/>
            <a:ahLst/>
            <a:cxnLst/>
            <a:rect r="r" b="b" t="t" l="l"/>
            <a:pathLst>
              <a:path h="3765555" w="17281582">
                <a:moveTo>
                  <a:pt x="0" y="0"/>
                </a:moveTo>
                <a:lnTo>
                  <a:pt x="17281582" y="0"/>
                </a:lnTo>
                <a:lnTo>
                  <a:pt x="17281582" y="3765554"/>
                </a:lnTo>
                <a:lnTo>
                  <a:pt x="0" y="3765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5C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508" y="131485"/>
            <a:ext cx="1314958" cy="1314958"/>
            <a:chOff x="0" y="0"/>
            <a:chExt cx="1753278" cy="1753278"/>
          </a:xfrm>
        </p:grpSpPr>
        <p:grpSp>
          <p:nvGrpSpPr>
            <p:cNvPr name="Group 3" id="3"/>
            <p:cNvGrpSpPr/>
            <p:nvPr/>
          </p:nvGrpSpPr>
          <p:grpSpPr>
            <a:xfrm rot="-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-54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-5427388">
              <a:off x="644192" y="554518"/>
              <a:ext cx="464887" cy="643454"/>
              <a:chOff x="0" y="0"/>
              <a:chExt cx="173949" cy="24076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73949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73949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4141938" y="9125250"/>
            <a:ext cx="1314958" cy="1314958"/>
            <a:chOff x="0" y="0"/>
            <a:chExt cx="1753278" cy="1753278"/>
          </a:xfrm>
        </p:grpSpPr>
        <p:grpSp>
          <p:nvGrpSpPr>
            <p:cNvPr name="Group 13" id="13"/>
            <p:cNvGrpSpPr/>
            <p:nvPr/>
          </p:nvGrpSpPr>
          <p:grpSpPr>
            <a:xfrm rot="-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-54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-5427388">
              <a:off x="644192" y="554518"/>
              <a:ext cx="464887" cy="643454"/>
              <a:chOff x="0" y="0"/>
              <a:chExt cx="173949" cy="240764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73949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73949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22" id="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33423" cy="140557"/>
            </a:xfrm>
            <a:custGeom>
              <a:avLst/>
              <a:gdLst/>
              <a:ahLst/>
              <a:cxnLst/>
              <a:rect r="r" b="b" t="t" l="l"/>
              <a:pathLst>
                <a:path h="140557" w="433423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000000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33423" cy="140557"/>
            </a:xfrm>
            <a:custGeom>
              <a:avLst/>
              <a:gdLst/>
              <a:ahLst/>
              <a:cxnLst/>
              <a:rect r="r" b="b" t="t" l="l"/>
              <a:pathLst>
                <a:path h="140557" w="433423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000000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899570" y="-27518"/>
            <a:ext cx="1241032" cy="1233791"/>
            <a:chOff x="0" y="0"/>
            <a:chExt cx="1654709" cy="1645055"/>
          </a:xfrm>
        </p:grpSpPr>
        <p:grpSp>
          <p:nvGrpSpPr>
            <p:cNvPr name="Group 29" id="29"/>
            <p:cNvGrpSpPr/>
            <p:nvPr/>
          </p:nvGrpSpPr>
          <p:grpSpPr>
            <a:xfrm rot="585042">
              <a:off x="28383" y="586789"/>
              <a:ext cx="1597943" cy="471477"/>
              <a:chOff x="0" y="0"/>
              <a:chExt cx="444423" cy="131128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444423" cy="131128"/>
              </a:xfrm>
              <a:custGeom>
                <a:avLst/>
                <a:gdLst/>
                <a:ahLst/>
                <a:cxnLst/>
                <a:rect r="r" b="b" t="t" l="l"/>
                <a:pathLst>
                  <a:path h="131128" w="444423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>
                  <a:lnSpc>
                    <a:spcPts val="1065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585042">
              <a:off x="720336" y="32104"/>
              <a:ext cx="414472" cy="414472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585042">
              <a:off x="519901" y="1198479"/>
              <a:ext cx="414472" cy="414472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38" id="38"/>
          <p:cNvGrpSpPr/>
          <p:nvPr/>
        </p:nvGrpSpPr>
        <p:grpSpPr>
          <a:xfrm rot="0">
            <a:off x="8235560" y="9117493"/>
            <a:ext cx="1816879" cy="1330471"/>
            <a:chOff x="0" y="0"/>
            <a:chExt cx="2422505" cy="1773962"/>
          </a:xfrm>
        </p:grpSpPr>
        <p:grpSp>
          <p:nvGrpSpPr>
            <p:cNvPr name="Group 39" id="39"/>
            <p:cNvGrpSpPr/>
            <p:nvPr/>
          </p:nvGrpSpPr>
          <p:grpSpPr>
            <a:xfrm rot="-635446">
              <a:off x="32258" y="197820"/>
              <a:ext cx="2204105" cy="555316"/>
              <a:chOff x="0" y="0"/>
              <a:chExt cx="655060" cy="16504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-635446">
              <a:off x="186142" y="1020826"/>
              <a:ext cx="2204105" cy="555316"/>
              <a:chOff x="0" y="0"/>
              <a:chExt cx="655060" cy="16504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</p:grpSp>
      <p:grpSp>
        <p:nvGrpSpPr>
          <p:cNvPr name="Group 45" id="45"/>
          <p:cNvGrpSpPr/>
          <p:nvPr/>
        </p:nvGrpSpPr>
        <p:grpSpPr>
          <a:xfrm rot="0">
            <a:off x="128483" y="8973998"/>
            <a:ext cx="1244928" cy="1236392"/>
            <a:chOff x="0" y="0"/>
            <a:chExt cx="1659904" cy="1648522"/>
          </a:xfrm>
        </p:grpSpPr>
        <p:grpSp>
          <p:nvGrpSpPr>
            <p:cNvPr name="Group 46" id="46"/>
            <p:cNvGrpSpPr/>
            <p:nvPr/>
          </p:nvGrpSpPr>
          <p:grpSpPr>
            <a:xfrm rot="-691019">
              <a:off x="30980" y="588523"/>
              <a:ext cx="1597943" cy="471477"/>
              <a:chOff x="0" y="0"/>
              <a:chExt cx="444423" cy="131128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444423" cy="131128"/>
              </a:xfrm>
              <a:custGeom>
                <a:avLst/>
                <a:gdLst/>
                <a:ahLst/>
                <a:cxnLst/>
                <a:rect r="r" b="b" t="t" l="l"/>
                <a:pathLst>
                  <a:path h="131128" w="444423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>
                  <a:lnSpc>
                    <a:spcPts val="1065"/>
                  </a:lnSpc>
                </a:pPr>
              </a:p>
            </p:txBody>
          </p:sp>
        </p:grpSp>
        <p:grpSp>
          <p:nvGrpSpPr>
            <p:cNvPr name="Group 49" id="49"/>
            <p:cNvGrpSpPr/>
            <p:nvPr/>
          </p:nvGrpSpPr>
          <p:grpSpPr>
            <a:xfrm rot="-691019">
              <a:off x="504571" y="37204"/>
              <a:ext cx="414472" cy="414472"/>
              <a:chOff x="0" y="0"/>
              <a:chExt cx="812800" cy="81280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52" id="52"/>
            <p:cNvGrpSpPr/>
            <p:nvPr/>
          </p:nvGrpSpPr>
          <p:grpSpPr>
            <a:xfrm rot="-691019">
              <a:off x="740861" y="1196846"/>
              <a:ext cx="414472" cy="414472"/>
              <a:chOff x="0" y="0"/>
              <a:chExt cx="812800" cy="812800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55" id="55"/>
          <p:cNvGrpSpPr/>
          <p:nvPr/>
        </p:nvGrpSpPr>
        <p:grpSpPr>
          <a:xfrm rot="0">
            <a:off x="16373860" y="149751"/>
            <a:ext cx="1826040" cy="1348821"/>
            <a:chOff x="0" y="0"/>
            <a:chExt cx="2434720" cy="1798428"/>
          </a:xfrm>
        </p:grpSpPr>
        <p:grpSp>
          <p:nvGrpSpPr>
            <p:cNvPr name="Group 56" id="56"/>
            <p:cNvGrpSpPr/>
            <p:nvPr/>
          </p:nvGrpSpPr>
          <p:grpSpPr>
            <a:xfrm rot="679735">
              <a:off x="197545" y="211078"/>
              <a:ext cx="2204105" cy="555316"/>
              <a:chOff x="0" y="0"/>
              <a:chExt cx="655060" cy="165040"/>
            </a:xfrm>
          </p:grpSpPr>
          <p:sp>
            <p:nvSpPr>
              <p:cNvPr name="Freeform 57" id="57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8" id="58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  <p:grpSp>
          <p:nvGrpSpPr>
            <p:cNvPr name="Group 59" id="59"/>
            <p:cNvGrpSpPr/>
            <p:nvPr/>
          </p:nvGrpSpPr>
          <p:grpSpPr>
            <a:xfrm rot="679735">
              <a:off x="33071" y="1032033"/>
              <a:ext cx="2204105" cy="555316"/>
              <a:chOff x="0" y="0"/>
              <a:chExt cx="655060" cy="165040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1" id="61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</p:grpSp>
      <p:grpSp>
        <p:nvGrpSpPr>
          <p:cNvPr name="Group 62" id="62"/>
          <p:cNvGrpSpPr/>
          <p:nvPr/>
        </p:nvGrpSpPr>
        <p:grpSpPr>
          <a:xfrm rot="0"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name="Group 63" id="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5" id="65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6" id="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name="Freeform 67" id="67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8" id="68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9" id="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name="Freeform 70" id="70"/>
              <p:cNvSpPr/>
              <p:nvPr/>
            </p:nvSpPr>
            <p:spPr>
              <a:xfrm flipH="false" flipV="false" rot="0">
                <a:off x="0" y="0"/>
                <a:ext cx="153471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53471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71" id="71"/>
              <p:cNvSpPr txBox="true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72" id="72"/>
          <p:cNvGrpSpPr/>
          <p:nvPr/>
        </p:nvGrpSpPr>
        <p:grpSpPr>
          <a:xfrm rot="0">
            <a:off x="16988105" y="9000225"/>
            <a:ext cx="1297302" cy="1297302"/>
            <a:chOff x="0" y="0"/>
            <a:chExt cx="1729736" cy="1729736"/>
          </a:xfrm>
        </p:grpSpPr>
        <p:grpSp>
          <p:nvGrpSpPr>
            <p:cNvPr name="Group 73" id="73"/>
            <p:cNvGrpSpPr/>
            <p:nvPr/>
          </p:nvGrpSpPr>
          <p:grpSpPr>
            <a:xfrm rot="3295195">
              <a:off x="-25397" y="623267"/>
              <a:ext cx="1774339" cy="483202"/>
              <a:chOff x="0" y="0"/>
              <a:chExt cx="750041" cy="204257"/>
            </a:xfrm>
          </p:grpSpPr>
          <p:sp>
            <p:nvSpPr>
              <p:cNvPr name="Freeform 74" id="74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5" id="75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76" id="76"/>
            <p:cNvGrpSpPr/>
            <p:nvPr/>
          </p:nvGrpSpPr>
          <p:grpSpPr>
            <a:xfrm rot="-2104804">
              <a:off x="-22302" y="620638"/>
              <a:ext cx="1774339" cy="483202"/>
              <a:chOff x="0" y="0"/>
              <a:chExt cx="750041" cy="204257"/>
            </a:xfrm>
          </p:grpSpPr>
          <p:sp>
            <p:nvSpPr>
              <p:cNvPr name="Freeform 77" id="77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8" id="78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79" id="79"/>
            <p:cNvGrpSpPr/>
            <p:nvPr/>
          </p:nvGrpSpPr>
          <p:grpSpPr>
            <a:xfrm rot="-2104804">
              <a:off x="669584" y="564679"/>
              <a:ext cx="363060" cy="569565"/>
              <a:chOff x="0" y="0"/>
              <a:chExt cx="153471" cy="240764"/>
            </a:xfrm>
          </p:grpSpPr>
          <p:sp>
            <p:nvSpPr>
              <p:cNvPr name="Freeform 80" id="80"/>
              <p:cNvSpPr/>
              <p:nvPr/>
            </p:nvSpPr>
            <p:spPr>
              <a:xfrm flipH="false" flipV="false" rot="0">
                <a:off x="0" y="0"/>
                <a:ext cx="153471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53471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1" id="81"/>
              <p:cNvSpPr txBox="true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sp>
        <p:nvSpPr>
          <p:cNvPr name="TextBox 82" id="82"/>
          <p:cNvSpPr txBox="true"/>
          <p:nvPr/>
        </p:nvSpPr>
        <p:spPr>
          <a:xfrm rot="0">
            <a:off x="128483" y="2569276"/>
            <a:ext cx="13865519" cy="4958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18"/>
              </a:lnSpc>
              <a:spcBef>
                <a:spcPct val="0"/>
              </a:spcBef>
            </a:pPr>
            <a:r>
              <a:rPr lang="en-US" sz="9618">
                <a:solidFill>
                  <a:srgbClr val="000000"/>
                </a:solidFill>
                <a:latin typeface="Balsamiq Sans"/>
              </a:rPr>
              <a:t>Працюємо з підручником письмово: № 620, 622, 623, 624, 625 </a:t>
            </a:r>
          </a:p>
        </p:txBody>
      </p:sp>
      <p:sp>
        <p:nvSpPr>
          <p:cNvPr name="Freeform 83" id="83"/>
          <p:cNvSpPr/>
          <p:nvPr/>
        </p:nvSpPr>
        <p:spPr>
          <a:xfrm flipH="false" flipV="false" rot="0">
            <a:off x="13632020" y="2142181"/>
            <a:ext cx="4293997" cy="6002637"/>
          </a:xfrm>
          <a:custGeom>
            <a:avLst/>
            <a:gdLst/>
            <a:ahLst/>
            <a:cxnLst/>
            <a:rect r="r" b="b" t="t" l="l"/>
            <a:pathLst>
              <a:path h="6002637" w="4293997">
                <a:moveTo>
                  <a:pt x="0" y="0"/>
                </a:moveTo>
                <a:lnTo>
                  <a:pt x="4293998" y="0"/>
                </a:lnTo>
                <a:lnTo>
                  <a:pt x="4293998" y="6002638"/>
                </a:lnTo>
                <a:lnTo>
                  <a:pt x="0" y="60026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C5C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62893" y="2914705"/>
            <a:ext cx="12955523" cy="4748347"/>
            <a:chOff x="0" y="0"/>
            <a:chExt cx="17274031" cy="633113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7274031" cy="6331130"/>
              <a:chOff x="0" y="0"/>
              <a:chExt cx="3203217" cy="117401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3203217" cy="1174016"/>
              </a:xfrm>
              <a:custGeom>
                <a:avLst/>
                <a:gdLst/>
                <a:ahLst/>
                <a:cxnLst/>
                <a:rect r="r" b="b" t="t" l="l"/>
                <a:pathLst>
                  <a:path h="1174016" w="3203217">
                    <a:moveTo>
                      <a:pt x="31828" y="0"/>
                    </a:moveTo>
                    <a:lnTo>
                      <a:pt x="3171389" y="0"/>
                    </a:lnTo>
                    <a:cubicBezTo>
                      <a:pt x="3188967" y="0"/>
                      <a:pt x="3203217" y="14250"/>
                      <a:pt x="3203217" y="31828"/>
                    </a:cubicBezTo>
                    <a:lnTo>
                      <a:pt x="3203217" y="1142188"/>
                    </a:lnTo>
                    <a:cubicBezTo>
                      <a:pt x="3203217" y="1159766"/>
                      <a:pt x="3188967" y="1174016"/>
                      <a:pt x="3171389" y="1174016"/>
                    </a:cubicBezTo>
                    <a:lnTo>
                      <a:pt x="31828" y="1174016"/>
                    </a:lnTo>
                    <a:cubicBezTo>
                      <a:pt x="14250" y="1174016"/>
                      <a:pt x="0" y="1159766"/>
                      <a:pt x="0" y="1142188"/>
                    </a:cubicBezTo>
                    <a:lnTo>
                      <a:pt x="0" y="31828"/>
                    </a:lnTo>
                    <a:cubicBezTo>
                      <a:pt x="0" y="14250"/>
                      <a:pt x="14250" y="0"/>
                      <a:pt x="31828" y="0"/>
                    </a:cubicBezTo>
                    <a:close/>
                  </a:path>
                </a:pathLst>
              </a:custGeom>
              <a:solidFill>
                <a:srgbClr val="D4D4D4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19050"/>
                <a:ext cx="3203217" cy="11930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83"/>
                  </a:lnSpc>
                </a:pPr>
              </a:p>
            </p:txBody>
          </p:sp>
        </p:grpSp>
        <p:sp>
          <p:nvSpPr>
            <p:cNvPr name="AutoShape 6" id="6"/>
            <p:cNvSpPr/>
            <p:nvPr/>
          </p:nvSpPr>
          <p:spPr>
            <a:xfrm>
              <a:off x="0" y="2756431"/>
              <a:ext cx="17274031" cy="0"/>
            </a:xfrm>
            <a:prstGeom prst="line">
              <a:avLst/>
            </a:prstGeom>
            <a:ln cap="flat" w="8117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7" id="7"/>
            <p:cNvSpPr txBox="true"/>
            <p:nvPr/>
          </p:nvSpPr>
          <p:spPr>
            <a:xfrm rot="0">
              <a:off x="1589251" y="657836"/>
              <a:ext cx="14095530" cy="16329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587"/>
                </a:lnSpc>
                <a:spcBef>
                  <a:spcPct val="0"/>
                </a:spcBef>
              </a:pPr>
              <a:r>
                <a:rPr lang="en-US" sz="7989">
                  <a:solidFill>
                    <a:srgbClr val="000000"/>
                  </a:solidFill>
                  <a:latin typeface="Balsamiq Sans Bold"/>
                </a:rPr>
                <a:t>Перерва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589251" y="3572871"/>
              <a:ext cx="14095530" cy="17782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6"/>
                </a:lnSpc>
              </a:pPr>
              <a:r>
                <a:rPr lang="en-US" sz="4260">
                  <a:solidFill>
                    <a:srgbClr val="000000"/>
                  </a:solidFill>
                  <a:latin typeface="Balsamiq Sans"/>
                </a:rPr>
                <a:t>Нейропсихологічна гра "Майстерні руки" (повтори, якщо зможеш)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1263297">
            <a:off x="-95745" y="2078917"/>
            <a:ext cx="1402087" cy="1632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33"/>
              </a:lnSpc>
              <a:spcBef>
                <a:spcPct val="0"/>
              </a:spcBef>
            </a:pPr>
            <a:r>
              <a:rPr lang="en-US" sz="10025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name="TextBox 10" id="10"/>
          <p:cNvSpPr txBox="true"/>
          <p:nvPr/>
        </p:nvSpPr>
        <p:spPr>
          <a:xfrm rot="971675">
            <a:off x="-7618" y="6474436"/>
            <a:ext cx="1217164" cy="1695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564"/>
              </a:lnSpc>
              <a:spcBef>
                <a:spcPct val="0"/>
              </a:spcBef>
            </a:pPr>
            <a:r>
              <a:rPr lang="en-US" sz="10434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name="TextBox 11" id="11"/>
          <p:cNvSpPr txBox="true"/>
          <p:nvPr/>
        </p:nvSpPr>
        <p:spPr>
          <a:xfrm rot="-1059970">
            <a:off x="-47295" y="8272618"/>
            <a:ext cx="1884476" cy="2177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17"/>
              </a:lnSpc>
              <a:spcBef>
                <a:spcPct val="0"/>
              </a:spcBef>
            </a:pPr>
            <a:r>
              <a:rPr lang="en-US" sz="13475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name="TextBox 12" id="12"/>
          <p:cNvSpPr txBox="true"/>
          <p:nvPr/>
        </p:nvSpPr>
        <p:spPr>
          <a:xfrm rot="1231330">
            <a:off x="16913329" y="8673013"/>
            <a:ext cx="1552460" cy="1796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31"/>
              </a:lnSpc>
              <a:spcBef>
                <a:spcPct val="0"/>
              </a:spcBef>
            </a:pPr>
            <a:r>
              <a:rPr lang="en-US" sz="11100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name="TextBox 13" id="13"/>
          <p:cNvSpPr txBox="true"/>
          <p:nvPr/>
        </p:nvSpPr>
        <p:spPr>
          <a:xfrm rot="1176395">
            <a:off x="16995577" y="4283669"/>
            <a:ext cx="1265703" cy="1767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05"/>
              </a:lnSpc>
              <a:spcBef>
                <a:spcPct val="0"/>
              </a:spcBef>
            </a:pPr>
            <a:r>
              <a:rPr lang="en-US" sz="10850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name="TextBox 14" id="14"/>
          <p:cNvSpPr txBox="true"/>
          <p:nvPr/>
        </p:nvSpPr>
        <p:spPr>
          <a:xfrm rot="1384722">
            <a:off x="16907934" y="-85349"/>
            <a:ext cx="1466204" cy="1702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29"/>
              </a:lnSpc>
              <a:spcBef>
                <a:spcPct val="0"/>
              </a:spcBef>
            </a:pPr>
            <a:r>
              <a:rPr lang="en-US" sz="10484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name="TextBox 15" id="15"/>
          <p:cNvSpPr txBox="true"/>
          <p:nvPr/>
        </p:nvSpPr>
        <p:spPr>
          <a:xfrm rot="-712452">
            <a:off x="-37396" y="3925069"/>
            <a:ext cx="1993686" cy="2305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32"/>
              </a:lnSpc>
              <a:spcBef>
                <a:spcPct val="0"/>
              </a:spcBef>
            </a:pPr>
            <a:r>
              <a:rPr lang="en-US" sz="14255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name="TextBox 16" id="16"/>
          <p:cNvSpPr txBox="true"/>
          <p:nvPr/>
        </p:nvSpPr>
        <p:spPr>
          <a:xfrm rot="-1827938">
            <a:off x="201265" y="-372209"/>
            <a:ext cx="1534076" cy="2476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83"/>
              </a:lnSpc>
              <a:spcBef>
                <a:spcPct val="0"/>
              </a:spcBef>
            </a:pPr>
            <a:r>
              <a:rPr lang="en-US" sz="15448">
                <a:solidFill>
                  <a:srgbClr val="000000"/>
                </a:solidFill>
                <a:latin typeface="Libre Franklin Ultra-Bold"/>
              </a:rPr>
              <a:t>0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3790784" y="8937462"/>
            <a:ext cx="1314958" cy="1314958"/>
            <a:chOff x="0" y="0"/>
            <a:chExt cx="1753278" cy="1753278"/>
          </a:xfrm>
        </p:grpSpPr>
        <p:grpSp>
          <p:nvGrpSpPr>
            <p:cNvPr name="Group 18" id="18"/>
            <p:cNvGrpSpPr/>
            <p:nvPr/>
          </p:nvGrpSpPr>
          <p:grpSpPr>
            <a:xfrm rot="-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-5427388">
              <a:off x="2302" y="584183"/>
              <a:ext cx="1748673" cy="584913"/>
              <a:chOff x="0" y="0"/>
              <a:chExt cx="444423" cy="148655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-5427388">
              <a:off x="644192" y="554518"/>
              <a:ext cx="464887" cy="643454"/>
              <a:chOff x="0" y="0"/>
              <a:chExt cx="173949" cy="240764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73949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73949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27" id="27"/>
          <p:cNvGrpSpPr/>
          <p:nvPr/>
        </p:nvGrpSpPr>
        <p:grpSpPr>
          <a:xfrm rot="-409024">
            <a:off x="3685155" y="294465"/>
            <a:ext cx="1645653" cy="533677"/>
            <a:chOff x="0" y="0"/>
            <a:chExt cx="433423" cy="14055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33423" cy="140557"/>
            </a:xfrm>
            <a:custGeom>
              <a:avLst/>
              <a:gdLst/>
              <a:ahLst/>
              <a:cxnLst/>
              <a:rect r="r" b="b" t="t" l="l"/>
              <a:pathLst>
                <a:path h="140557" w="433423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000000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8744446" y="75163"/>
            <a:ext cx="1241032" cy="1233791"/>
            <a:chOff x="0" y="0"/>
            <a:chExt cx="1654709" cy="1645055"/>
          </a:xfrm>
        </p:grpSpPr>
        <p:grpSp>
          <p:nvGrpSpPr>
            <p:cNvPr name="Group 31" id="31"/>
            <p:cNvGrpSpPr/>
            <p:nvPr/>
          </p:nvGrpSpPr>
          <p:grpSpPr>
            <a:xfrm rot="585042">
              <a:off x="28383" y="586789"/>
              <a:ext cx="1597943" cy="471477"/>
              <a:chOff x="0" y="0"/>
              <a:chExt cx="444423" cy="131128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444423" cy="131128"/>
              </a:xfrm>
              <a:custGeom>
                <a:avLst/>
                <a:gdLst/>
                <a:ahLst/>
                <a:cxnLst/>
                <a:rect r="r" b="b" t="t" l="l"/>
                <a:pathLst>
                  <a:path h="131128" w="444423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>
                  <a:lnSpc>
                    <a:spcPts val="1065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585042">
              <a:off x="720336" y="32104"/>
              <a:ext cx="414472" cy="414472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585042">
              <a:off x="519901" y="1198479"/>
              <a:ext cx="414472" cy="414472"/>
              <a:chOff x="0" y="0"/>
              <a:chExt cx="812800" cy="81280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40" id="40"/>
          <p:cNvGrpSpPr/>
          <p:nvPr/>
        </p:nvGrpSpPr>
        <p:grpSpPr>
          <a:xfrm rot="0">
            <a:off x="12976789" y="8975892"/>
            <a:ext cx="1248617" cy="1238099"/>
            <a:chOff x="0" y="0"/>
            <a:chExt cx="1664823" cy="1650798"/>
          </a:xfrm>
        </p:grpSpPr>
        <p:grpSp>
          <p:nvGrpSpPr>
            <p:cNvPr name="Group 41" id="41"/>
            <p:cNvGrpSpPr/>
            <p:nvPr/>
          </p:nvGrpSpPr>
          <p:grpSpPr>
            <a:xfrm rot="-854549">
              <a:off x="33440" y="589661"/>
              <a:ext cx="1597943" cy="471477"/>
              <a:chOff x="0" y="0"/>
              <a:chExt cx="444423" cy="131128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444423" cy="131128"/>
              </a:xfrm>
              <a:custGeom>
                <a:avLst/>
                <a:gdLst/>
                <a:ahLst/>
                <a:cxnLst/>
                <a:rect r="r" b="b" t="t" l="l"/>
                <a:pathLst>
                  <a:path h="131128" w="444423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>
                  <a:lnSpc>
                    <a:spcPts val="1065"/>
                  </a:lnSpc>
                </a:pPr>
              </a:p>
            </p:txBody>
          </p:sp>
        </p:grpSp>
        <p:grpSp>
          <p:nvGrpSpPr>
            <p:cNvPr name="Group 44" id="44"/>
            <p:cNvGrpSpPr/>
            <p:nvPr/>
          </p:nvGrpSpPr>
          <p:grpSpPr>
            <a:xfrm rot="-854549">
              <a:off x="479593" y="44616"/>
              <a:ext cx="414472" cy="414472"/>
              <a:chOff x="0" y="0"/>
              <a:chExt cx="812800" cy="8128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7" id="47"/>
            <p:cNvGrpSpPr/>
            <p:nvPr/>
          </p:nvGrpSpPr>
          <p:grpSpPr>
            <a:xfrm rot="-854549">
              <a:off x="770758" y="1191711"/>
              <a:ext cx="414472" cy="414472"/>
              <a:chOff x="0" y="0"/>
              <a:chExt cx="812800" cy="812800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36080" lIns="36080" bIns="36080" rIns="3608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50" id="50"/>
          <p:cNvGrpSpPr/>
          <p:nvPr/>
        </p:nvGrpSpPr>
        <p:grpSpPr>
          <a:xfrm rot="0">
            <a:off x="8230980" y="9035085"/>
            <a:ext cx="1826040" cy="1348821"/>
            <a:chOff x="0" y="0"/>
            <a:chExt cx="2434720" cy="1798428"/>
          </a:xfrm>
        </p:grpSpPr>
        <p:grpSp>
          <p:nvGrpSpPr>
            <p:cNvPr name="Group 51" id="51"/>
            <p:cNvGrpSpPr/>
            <p:nvPr/>
          </p:nvGrpSpPr>
          <p:grpSpPr>
            <a:xfrm rot="679735">
              <a:off x="197545" y="211078"/>
              <a:ext cx="2204105" cy="555316"/>
              <a:chOff x="0" y="0"/>
              <a:chExt cx="655060" cy="165040"/>
            </a:xfrm>
          </p:grpSpPr>
          <p:sp>
            <p:nvSpPr>
              <p:cNvPr name="Freeform 52" id="52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3" id="53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  <p:grpSp>
          <p:nvGrpSpPr>
            <p:cNvPr name="Group 54" id="54"/>
            <p:cNvGrpSpPr/>
            <p:nvPr/>
          </p:nvGrpSpPr>
          <p:grpSpPr>
            <a:xfrm rot="679735">
              <a:off x="33071" y="1032033"/>
              <a:ext cx="2204105" cy="555316"/>
              <a:chOff x="0" y="0"/>
              <a:chExt cx="655060" cy="165040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70250" y="0"/>
                    </a:moveTo>
                    <a:lnTo>
                      <a:pt x="584810" y="0"/>
                    </a:lnTo>
                    <a:cubicBezTo>
                      <a:pt x="603442" y="0"/>
                      <a:pt x="621310" y="7401"/>
                      <a:pt x="634485" y="20576"/>
                    </a:cubicBezTo>
                    <a:cubicBezTo>
                      <a:pt x="647659" y="33750"/>
                      <a:pt x="655060" y="51619"/>
                      <a:pt x="655060" y="70250"/>
                    </a:cubicBezTo>
                    <a:lnTo>
                      <a:pt x="655060" y="94790"/>
                    </a:lnTo>
                    <a:cubicBezTo>
                      <a:pt x="655060" y="133588"/>
                      <a:pt x="623608" y="165040"/>
                      <a:pt x="584810" y="165040"/>
                    </a:cubicBezTo>
                    <a:lnTo>
                      <a:pt x="70250" y="165040"/>
                    </a:lnTo>
                    <a:cubicBezTo>
                      <a:pt x="51619" y="165040"/>
                      <a:pt x="33750" y="157639"/>
                      <a:pt x="20576" y="144464"/>
                    </a:cubicBezTo>
                    <a:cubicBezTo>
                      <a:pt x="7401" y="131290"/>
                      <a:pt x="0" y="113422"/>
                      <a:pt x="0" y="94790"/>
                    </a:cubicBezTo>
                    <a:lnTo>
                      <a:pt x="0" y="70250"/>
                    </a:lnTo>
                    <a:cubicBezTo>
                      <a:pt x="0" y="51619"/>
                      <a:pt x="7401" y="33750"/>
                      <a:pt x="20576" y="20576"/>
                    </a:cubicBezTo>
                    <a:cubicBezTo>
                      <a:pt x="33750" y="7401"/>
                      <a:pt x="51619" y="0"/>
                      <a:pt x="70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6" id="56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33764" lIns="33764" bIns="33764" rIns="33764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</p:grpSp>
      <p:grpSp>
        <p:nvGrpSpPr>
          <p:cNvPr name="Group 57" id="57"/>
          <p:cNvGrpSpPr/>
          <p:nvPr/>
        </p:nvGrpSpPr>
        <p:grpSpPr>
          <a:xfrm rot="0">
            <a:off x="14072778" y="-23798"/>
            <a:ext cx="1305235" cy="1305235"/>
            <a:chOff x="0" y="0"/>
            <a:chExt cx="1740313" cy="1740313"/>
          </a:xfrm>
        </p:grpSpPr>
        <p:grpSp>
          <p:nvGrpSpPr>
            <p:cNvPr name="Group 58" id="58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name="Freeform 59" id="59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0" id="60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1" id="61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name="Freeform 62" id="62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3" id="63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4" id="64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name="Freeform 65" id="65"/>
              <p:cNvSpPr/>
              <p:nvPr/>
            </p:nvSpPr>
            <p:spPr>
              <a:xfrm flipH="false" flipV="false" rot="0">
                <a:off x="0" y="0"/>
                <a:ext cx="153471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53471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66" id="66"/>
              <p:cNvSpPr txBox="true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sp>
        <p:nvSpPr>
          <p:cNvPr name="TextBox 67" id="67"/>
          <p:cNvSpPr txBox="true"/>
          <p:nvPr/>
        </p:nvSpPr>
        <p:spPr>
          <a:xfrm rot="-1059970">
            <a:off x="16270728" y="1769111"/>
            <a:ext cx="1917186" cy="2222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821"/>
              </a:lnSpc>
              <a:spcBef>
                <a:spcPct val="0"/>
              </a:spcBef>
            </a:pPr>
            <a:r>
              <a:rPr lang="en-US" sz="13708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name="TextBox 68" id="68"/>
          <p:cNvSpPr txBox="true"/>
          <p:nvPr/>
        </p:nvSpPr>
        <p:spPr>
          <a:xfrm rot="-788861">
            <a:off x="16641743" y="6181426"/>
            <a:ext cx="1386799" cy="2251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55"/>
              </a:lnSpc>
              <a:spcBef>
                <a:spcPct val="0"/>
              </a:spcBef>
            </a:pPr>
            <a:r>
              <a:rPr lang="en-US" sz="13965">
                <a:solidFill>
                  <a:srgbClr val="000000"/>
                </a:solidFill>
                <a:latin typeface="Libre Franklin Ultra-Bold"/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DAFxsdDMLwk</dc:identifier>
  <dcterms:modified xsi:type="dcterms:W3CDTF">2011-08-01T06:04:30Z</dcterms:modified>
  <cp:revision>1</cp:revision>
  <dc:title>19 жовтня Класна робота</dc:title>
</cp:coreProperties>
</file>