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5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63" r:id="rId18"/>
    <p:sldId id="273" r:id="rId1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27"/>
    <a:srgbClr val="A50021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4CD4C-87EE-4CF3-B287-34D4DD98FC09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DABC2BB6-3BAA-4D9E-A660-106BAAD1A126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 vert="horz"/>
        <a:lstStyle/>
        <a:p>
          <a:endParaRPr lang="ru-RU" sz="2800" b="0" cap="none" spc="0" baseline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C4CA9C76-C53C-45DA-89A7-303454873EAC}" type="parTrans" cxnId="{CCE4DE8D-2739-462C-B72A-0AF893E24ABC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B714412-488F-4E7D-8221-AB49EFAA070C}" type="sibTrans" cxnId="{CCE4DE8D-2739-462C-B72A-0AF893E24ABC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38E1C22-1D07-48C4-AA71-29DD90573500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4531985-4C85-4818-BD23-E0D708040342}" type="parTrans" cxnId="{E794B87C-FAF2-4C64-B6B2-1E8138A29B49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71FF4BA-13E8-4706-972C-180338429AD6}" type="sibTrans" cxnId="{E794B87C-FAF2-4C64-B6B2-1E8138A29B49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0833446-536E-4426-9CE4-8EB367D12FE5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30A54D-526B-4776-9DD7-6250605CA931}" type="parTrans" cxnId="{FE11AA39-9F12-4B8A-A8BB-516488284988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CB3890F-CD0D-41C3-AC9B-C0F51A447F44}" type="sibTrans" cxnId="{FE11AA39-9F12-4B8A-A8BB-516488284988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B83BC2C-F63D-4746-8A21-E6D2D713080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0027"/>
        </a:solidFill>
        <a:ln>
          <a:solidFill>
            <a:srgbClr val="CC0027"/>
          </a:solidFill>
        </a:ln>
      </dgm:spPr>
      <dgm:t>
        <a:bodyPr/>
        <a:lstStyle/>
        <a:p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BAA7641-E1E2-4F38-BFE0-D16D7727D8F8}" type="parTrans" cxnId="{FB3DEDBB-834C-45EF-81D4-77230DA96FC7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2052DFD-CA70-4211-937C-19E85F73F04B}" type="sibTrans" cxnId="{FB3DEDBB-834C-45EF-81D4-77230DA96FC7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79AA085-0CF5-49BF-AF48-30E35C7A31B6}" type="pres">
      <dgm:prSet presAssocID="{0574CD4C-87EE-4CF3-B287-34D4DD98FC09}" presName="Name0" presStyleCnt="0">
        <dgm:presLayoutVars>
          <dgm:dir/>
          <dgm:resizeHandles val="exact"/>
        </dgm:presLayoutVars>
      </dgm:prSet>
      <dgm:spPr/>
    </dgm:pt>
    <dgm:pt modelId="{F43547B9-352E-4A03-8BE9-B83914C9BCD4}" type="pres">
      <dgm:prSet presAssocID="{DABC2BB6-3BAA-4D9E-A660-106BAAD1A126}" presName="node" presStyleLbl="node1" presStyleIdx="0" presStyleCnt="4" custScaleX="266195" custScaleY="724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EC56E-C081-4163-AA9C-B5C192D613C5}" type="pres">
      <dgm:prSet presAssocID="{0B714412-488F-4E7D-8221-AB49EFAA070C}" presName="sibTrans" presStyleLbl="sibTrans2D1" presStyleIdx="0" presStyleCnt="3" custLinFactX="37260" custLinFactY="137572" custLinFactNeighborX="100000" custLinFactNeighborY="200000"/>
      <dgm:spPr/>
      <dgm:t>
        <a:bodyPr/>
        <a:lstStyle/>
        <a:p>
          <a:endParaRPr lang="ru-RU"/>
        </a:p>
      </dgm:t>
    </dgm:pt>
    <dgm:pt modelId="{0AABD6FE-DB42-4705-A4DE-5BB8AF5B7150}" type="pres">
      <dgm:prSet presAssocID="{0B714412-488F-4E7D-8221-AB49EFAA070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90E29CE-BD24-4BD8-8E6E-E8A3BCC9F511}" type="pres">
      <dgm:prSet presAssocID="{638E1C22-1D07-48C4-AA71-29DD90573500}" presName="node" presStyleLbl="node1" presStyleIdx="1" presStyleCnt="4" custScaleX="224240" custScaleY="423379" custLinFactNeighborX="36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4B621-B96F-4F49-B13E-4DF3A857F909}" type="pres">
      <dgm:prSet presAssocID="{171FF4BA-13E8-4706-972C-180338429AD6}" presName="sibTrans" presStyleLbl="sibTrans2D1" presStyleIdx="1" presStyleCnt="3" custLinFactX="100000" custLinFactY="200000" custLinFactNeighborX="140815" custLinFactNeighborY="206120"/>
      <dgm:spPr/>
      <dgm:t>
        <a:bodyPr/>
        <a:lstStyle/>
        <a:p>
          <a:endParaRPr lang="ru-RU"/>
        </a:p>
      </dgm:t>
    </dgm:pt>
    <dgm:pt modelId="{2BC5C378-B861-419A-BD9F-7566F824FACC}" type="pres">
      <dgm:prSet presAssocID="{171FF4BA-13E8-4706-972C-180338429AD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47B3745-E825-4FB0-A24C-2D339F1E5D27}" type="pres">
      <dgm:prSet presAssocID="{E0833446-536E-4426-9CE4-8EB367D12FE5}" presName="node" presStyleLbl="node1" presStyleIdx="2" presStyleCnt="4" custScaleX="218230" custScaleY="414935" custLinFactNeighborX="1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18C3C-75EF-4399-8144-AC3D704299F7}" type="pres">
      <dgm:prSet presAssocID="{FCB3890F-CD0D-41C3-AC9B-C0F51A447F44}" presName="sibTrans" presStyleLbl="sibTrans2D1" presStyleIdx="2" presStyleCnt="3" custLinFactX="100000" custLinFactY="200000" custLinFactNeighborX="115482" custLinFactNeighborY="209421"/>
      <dgm:spPr/>
      <dgm:t>
        <a:bodyPr/>
        <a:lstStyle/>
        <a:p>
          <a:endParaRPr lang="ru-RU"/>
        </a:p>
      </dgm:t>
    </dgm:pt>
    <dgm:pt modelId="{EFA32653-EA6E-47D5-995C-1CF0478B9456}" type="pres">
      <dgm:prSet presAssocID="{FCB3890F-CD0D-41C3-AC9B-C0F51A447F4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B69F41E-8389-4E3D-AC38-8FE6E5CB6757}" type="pres">
      <dgm:prSet presAssocID="{7B83BC2C-F63D-4746-8A21-E6D2D7130800}" presName="node" presStyleLbl="node1" presStyleIdx="3" presStyleCnt="4" custScaleX="219747" custScaleY="408988" custLinFactNeighborX="-14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DEDBB-834C-45EF-81D4-77230DA96FC7}" srcId="{0574CD4C-87EE-4CF3-B287-34D4DD98FC09}" destId="{7B83BC2C-F63D-4746-8A21-E6D2D7130800}" srcOrd="3" destOrd="0" parTransId="{BBAA7641-E1E2-4F38-BFE0-D16D7727D8F8}" sibTransId="{F2052DFD-CA70-4211-937C-19E85F73F04B}"/>
    <dgm:cxn modelId="{75FD857B-1FAA-408B-8485-C3306CBD5B8B}" type="presOf" srcId="{FCB3890F-CD0D-41C3-AC9B-C0F51A447F44}" destId="{EFA32653-EA6E-47D5-995C-1CF0478B9456}" srcOrd="1" destOrd="0" presId="urn:microsoft.com/office/officeart/2005/8/layout/process1"/>
    <dgm:cxn modelId="{C86B9DA8-0AD3-42B8-A579-0F286D453DCB}" type="presOf" srcId="{DABC2BB6-3BAA-4D9E-A660-106BAAD1A126}" destId="{F43547B9-352E-4A03-8BE9-B83914C9BCD4}" srcOrd="0" destOrd="0" presId="urn:microsoft.com/office/officeart/2005/8/layout/process1"/>
    <dgm:cxn modelId="{1199098D-06D8-4DA9-B675-A9955F678EBA}" type="presOf" srcId="{0B714412-488F-4E7D-8221-AB49EFAA070C}" destId="{0AABD6FE-DB42-4705-A4DE-5BB8AF5B7150}" srcOrd="1" destOrd="0" presId="urn:microsoft.com/office/officeart/2005/8/layout/process1"/>
    <dgm:cxn modelId="{1FFE8DED-B5BB-45DB-AB7E-5D762244D72E}" type="presOf" srcId="{171FF4BA-13E8-4706-972C-180338429AD6}" destId="{2BC5C378-B861-419A-BD9F-7566F824FACC}" srcOrd="1" destOrd="0" presId="urn:microsoft.com/office/officeart/2005/8/layout/process1"/>
    <dgm:cxn modelId="{B5338F7D-4D8E-4149-A202-5E4C0DFF2C0E}" type="presOf" srcId="{7B83BC2C-F63D-4746-8A21-E6D2D7130800}" destId="{6B69F41E-8389-4E3D-AC38-8FE6E5CB6757}" srcOrd="0" destOrd="0" presId="urn:microsoft.com/office/officeart/2005/8/layout/process1"/>
    <dgm:cxn modelId="{1FDE100E-4AE1-40F4-AA48-8B7E3452A2A9}" type="presOf" srcId="{638E1C22-1D07-48C4-AA71-29DD90573500}" destId="{A90E29CE-BD24-4BD8-8E6E-E8A3BCC9F511}" srcOrd="0" destOrd="0" presId="urn:microsoft.com/office/officeart/2005/8/layout/process1"/>
    <dgm:cxn modelId="{CCE4DE8D-2739-462C-B72A-0AF893E24ABC}" srcId="{0574CD4C-87EE-4CF3-B287-34D4DD98FC09}" destId="{DABC2BB6-3BAA-4D9E-A660-106BAAD1A126}" srcOrd="0" destOrd="0" parTransId="{C4CA9C76-C53C-45DA-89A7-303454873EAC}" sibTransId="{0B714412-488F-4E7D-8221-AB49EFAA070C}"/>
    <dgm:cxn modelId="{FE11AA39-9F12-4B8A-A8BB-516488284988}" srcId="{0574CD4C-87EE-4CF3-B287-34D4DD98FC09}" destId="{E0833446-536E-4426-9CE4-8EB367D12FE5}" srcOrd="2" destOrd="0" parTransId="{5E30A54D-526B-4776-9DD7-6250605CA931}" sibTransId="{FCB3890F-CD0D-41C3-AC9B-C0F51A447F44}"/>
    <dgm:cxn modelId="{AC54F9B3-8B8D-4B79-B0F0-F4093123A5AF}" type="presOf" srcId="{0574CD4C-87EE-4CF3-B287-34D4DD98FC09}" destId="{779AA085-0CF5-49BF-AF48-30E35C7A31B6}" srcOrd="0" destOrd="0" presId="urn:microsoft.com/office/officeart/2005/8/layout/process1"/>
    <dgm:cxn modelId="{E2B81483-7F07-4F32-9826-6FF1CED47906}" type="presOf" srcId="{E0833446-536E-4426-9CE4-8EB367D12FE5}" destId="{D47B3745-E825-4FB0-A24C-2D339F1E5D27}" srcOrd="0" destOrd="0" presId="urn:microsoft.com/office/officeart/2005/8/layout/process1"/>
    <dgm:cxn modelId="{9D2C5AE2-7D27-44C0-A17D-F78AC8D13A16}" type="presOf" srcId="{0B714412-488F-4E7D-8221-AB49EFAA070C}" destId="{1EEEC56E-C081-4163-AA9C-B5C192D613C5}" srcOrd="0" destOrd="0" presId="urn:microsoft.com/office/officeart/2005/8/layout/process1"/>
    <dgm:cxn modelId="{41D8E948-FB2B-4691-9132-3F54C2169858}" type="presOf" srcId="{171FF4BA-13E8-4706-972C-180338429AD6}" destId="{36F4B621-B96F-4F49-B13E-4DF3A857F909}" srcOrd="0" destOrd="0" presId="urn:microsoft.com/office/officeart/2005/8/layout/process1"/>
    <dgm:cxn modelId="{DB0A9397-F88C-4EE2-AACA-C0991F8ED815}" type="presOf" srcId="{FCB3890F-CD0D-41C3-AC9B-C0F51A447F44}" destId="{06618C3C-75EF-4399-8144-AC3D704299F7}" srcOrd="0" destOrd="0" presId="urn:microsoft.com/office/officeart/2005/8/layout/process1"/>
    <dgm:cxn modelId="{E794B87C-FAF2-4C64-B6B2-1E8138A29B49}" srcId="{0574CD4C-87EE-4CF3-B287-34D4DD98FC09}" destId="{638E1C22-1D07-48C4-AA71-29DD90573500}" srcOrd="1" destOrd="0" parTransId="{04531985-4C85-4818-BD23-E0D708040342}" sibTransId="{171FF4BA-13E8-4706-972C-180338429AD6}"/>
    <dgm:cxn modelId="{CD0F9893-F669-4478-889A-F7530E9B0984}" type="presParOf" srcId="{779AA085-0CF5-49BF-AF48-30E35C7A31B6}" destId="{F43547B9-352E-4A03-8BE9-B83914C9BCD4}" srcOrd="0" destOrd="0" presId="urn:microsoft.com/office/officeart/2005/8/layout/process1"/>
    <dgm:cxn modelId="{440EF4DD-C504-4F01-9378-C79E0D1C71B7}" type="presParOf" srcId="{779AA085-0CF5-49BF-AF48-30E35C7A31B6}" destId="{1EEEC56E-C081-4163-AA9C-B5C192D613C5}" srcOrd="1" destOrd="0" presId="urn:microsoft.com/office/officeart/2005/8/layout/process1"/>
    <dgm:cxn modelId="{DA0ADBCB-1A9F-4231-A10A-4B0829CA8C4E}" type="presParOf" srcId="{1EEEC56E-C081-4163-AA9C-B5C192D613C5}" destId="{0AABD6FE-DB42-4705-A4DE-5BB8AF5B7150}" srcOrd="0" destOrd="0" presId="urn:microsoft.com/office/officeart/2005/8/layout/process1"/>
    <dgm:cxn modelId="{F862F087-2304-4C8A-BF75-1C3F750F819A}" type="presParOf" srcId="{779AA085-0CF5-49BF-AF48-30E35C7A31B6}" destId="{A90E29CE-BD24-4BD8-8E6E-E8A3BCC9F511}" srcOrd="2" destOrd="0" presId="urn:microsoft.com/office/officeart/2005/8/layout/process1"/>
    <dgm:cxn modelId="{8D4F02B3-F502-4B9C-8E12-ABE24A37BB2F}" type="presParOf" srcId="{779AA085-0CF5-49BF-AF48-30E35C7A31B6}" destId="{36F4B621-B96F-4F49-B13E-4DF3A857F909}" srcOrd="3" destOrd="0" presId="urn:microsoft.com/office/officeart/2005/8/layout/process1"/>
    <dgm:cxn modelId="{1D34A34D-C428-4A43-ABE2-C314E22466F7}" type="presParOf" srcId="{36F4B621-B96F-4F49-B13E-4DF3A857F909}" destId="{2BC5C378-B861-419A-BD9F-7566F824FACC}" srcOrd="0" destOrd="0" presId="urn:microsoft.com/office/officeart/2005/8/layout/process1"/>
    <dgm:cxn modelId="{B38E798E-96D3-4C07-AE5C-067D9B829112}" type="presParOf" srcId="{779AA085-0CF5-49BF-AF48-30E35C7A31B6}" destId="{D47B3745-E825-4FB0-A24C-2D339F1E5D27}" srcOrd="4" destOrd="0" presId="urn:microsoft.com/office/officeart/2005/8/layout/process1"/>
    <dgm:cxn modelId="{BF584FAE-3E34-48AE-A52A-6048D2626240}" type="presParOf" srcId="{779AA085-0CF5-49BF-AF48-30E35C7A31B6}" destId="{06618C3C-75EF-4399-8144-AC3D704299F7}" srcOrd="5" destOrd="0" presId="urn:microsoft.com/office/officeart/2005/8/layout/process1"/>
    <dgm:cxn modelId="{3CE2C794-EED0-43F3-AF7B-E12FD00A8C1B}" type="presParOf" srcId="{06618C3C-75EF-4399-8144-AC3D704299F7}" destId="{EFA32653-EA6E-47D5-995C-1CF0478B9456}" srcOrd="0" destOrd="0" presId="urn:microsoft.com/office/officeart/2005/8/layout/process1"/>
    <dgm:cxn modelId="{E9E4DD63-1BA2-416F-BB1D-8F700B9855C1}" type="presParOf" srcId="{779AA085-0CF5-49BF-AF48-30E35C7A31B6}" destId="{6B69F41E-8389-4E3D-AC38-8FE6E5CB675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726B2-FF8A-4D29-928F-ABC1F71EA080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34DFE0-0D84-4291-A4E2-81F965EBC358}">
      <dgm:prSet phldrT="[Текст]" custT="1"/>
      <dgm:spPr>
        <a:gradFill flip="none" rotWithShape="0">
          <a:gsLst>
            <a:gs pos="0">
              <a:srgbClr val="CC0027">
                <a:shade val="30000"/>
                <a:satMod val="115000"/>
              </a:srgbClr>
            </a:gs>
            <a:gs pos="50000">
              <a:srgbClr val="CC0027">
                <a:shade val="67500"/>
                <a:satMod val="115000"/>
              </a:srgbClr>
            </a:gs>
            <a:gs pos="100000">
              <a:srgbClr val="CC0027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 marL="0" indent="0" algn="ctr">
            <a:lnSpc>
              <a:spcPts val="2500"/>
            </a:lnSpc>
            <a:spcAft>
              <a:spcPts val="0"/>
            </a:spcAft>
            <a:tabLst>
              <a:tab pos="3138488" algn="l"/>
            </a:tabLst>
          </a:pPr>
          <a:r>
            <a:rPr lang="ru-RU" sz="2800" b="1" i="0" dirty="0" err="1" smtClean="0"/>
            <a:t>Усі</a:t>
          </a:r>
          <a:r>
            <a:rPr lang="ru-RU" sz="2800" b="1" i="0" dirty="0" smtClean="0"/>
            <a:t> </a:t>
          </a:r>
          <a:r>
            <a:rPr lang="ru-RU" sz="2800" b="1" i="0" dirty="0" err="1" smtClean="0"/>
            <a:t>змії</a:t>
          </a:r>
          <a:endParaRPr lang="ru-RU" sz="2800" b="1" i="0" dirty="0" smtClean="0"/>
        </a:p>
        <a:p>
          <a:pPr marL="0" indent="0" algn="ctr">
            <a:lnSpc>
              <a:spcPts val="2500"/>
            </a:lnSpc>
            <a:spcAft>
              <a:spcPts val="0"/>
            </a:spcAft>
            <a:tabLst>
              <a:tab pos="3138488" algn="l"/>
            </a:tabLst>
          </a:pPr>
          <a:r>
            <a:rPr lang="ru-RU" sz="2800" b="1" i="0" dirty="0" err="1" smtClean="0"/>
            <a:t>небезпечні</a:t>
          </a:r>
          <a:endParaRPr lang="ru-RU" sz="2800" b="1" dirty="0"/>
        </a:p>
      </dgm:t>
    </dgm:pt>
    <dgm:pt modelId="{B4E644CE-C21A-4F75-BEAA-5595D7B4D5E7}" type="parTrans" cxnId="{52791740-4988-40C6-A38B-05A50937C21A}">
      <dgm:prSet/>
      <dgm:spPr/>
      <dgm:t>
        <a:bodyPr/>
        <a:lstStyle/>
        <a:p>
          <a:endParaRPr lang="ru-RU"/>
        </a:p>
      </dgm:t>
    </dgm:pt>
    <dgm:pt modelId="{55A362A4-C629-4938-891E-D04C4B596CFF}" type="sibTrans" cxnId="{52791740-4988-40C6-A38B-05A50937C21A}">
      <dgm:prSet/>
      <dgm:spPr/>
      <dgm:t>
        <a:bodyPr/>
        <a:lstStyle/>
        <a:p>
          <a:endParaRPr lang="ru-RU"/>
        </a:p>
      </dgm:t>
    </dgm:pt>
    <dgm:pt modelId="{11B3046E-4C71-4A4D-BB9C-1DAF8B436309}">
      <dgm:prSet phldrT="[Текст]" custT="1"/>
      <dgm:spPr/>
      <dgm:t>
        <a:bodyPr/>
        <a:lstStyle/>
        <a:p>
          <a:r>
            <a:rPr lang="ru-RU" sz="1500" b="0" i="1" dirty="0" smtClean="0"/>
            <a:t>– </a:t>
          </a:r>
          <a:r>
            <a:rPr lang="ru-RU" sz="1800" b="0" i="1" dirty="0" smtClean="0"/>
            <a:t>стереотип на </a:t>
          </a:r>
          <a:r>
            <a:rPr lang="ru-RU" sz="1800" b="0" i="1" dirty="0" err="1" smtClean="0"/>
            <a:t>основі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власного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досвіду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зустрічі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із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змією</a:t>
          </a:r>
          <a:r>
            <a:rPr lang="ru-RU" sz="1800" b="0" i="1" dirty="0" smtClean="0"/>
            <a:t>, яка </a:t>
          </a:r>
          <a:r>
            <a:rPr lang="ru-RU" sz="1800" b="0" i="1" dirty="0" err="1" smtClean="0"/>
            <a:t>була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агресивна</a:t>
          </a:r>
          <a:r>
            <a:rPr lang="ru-RU" sz="1800" b="0" i="1" dirty="0" smtClean="0"/>
            <a:t>, </a:t>
          </a:r>
          <a:r>
            <a:rPr lang="ru-RU" sz="1800" b="0" i="1" dirty="0" err="1" smtClean="0"/>
            <a:t>або</a:t>
          </a:r>
          <a:r>
            <a:rPr lang="ru-RU" sz="1800" b="0" i="1" dirty="0" smtClean="0"/>
            <a:t> на </a:t>
          </a:r>
          <a:r>
            <a:rPr lang="ru-RU" sz="1800" b="0" i="1" dirty="0" err="1" smtClean="0"/>
            <a:t>основі</a:t>
          </a:r>
          <a:r>
            <a:rPr lang="ru-RU" sz="1800" b="0" i="1" dirty="0" smtClean="0"/>
            <a:t> перегляду </a:t>
          </a:r>
          <a:r>
            <a:rPr lang="ru-RU" sz="1800" b="1" i="1" dirty="0" err="1" smtClean="0"/>
            <a:t>тв</a:t>
          </a:r>
          <a:r>
            <a:rPr lang="ru-RU" sz="1800" b="0" i="1" dirty="0" err="1" smtClean="0"/>
            <a:t>-програми</a:t>
          </a:r>
          <a:r>
            <a:rPr lang="ru-RU" sz="1800" b="0" i="1" dirty="0" smtClean="0"/>
            <a:t> про </a:t>
          </a:r>
          <a:r>
            <a:rPr lang="ru-RU" sz="1800" b="0" i="1" dirty="0" err="1" smtClean="0"/>
            <a:t>отруйних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змій</a:t>
          </a:r>
          <a:endParaRPr lang="ru-RU" sz="1800" dirty="0"/>
        </a:p>
      </dgm:t>
    </dgm:pt>
    <dgm:pt modelId="{0B9FCCEC-A5F1-4726-9202-2AF36C3F4158}" type="parTrans" cxnId="{93FAEEBF-51B6-4146-B47F-3EF4292CB0E1}">
      <dgm:prSet/>
      <dgm:spPr/>
      <dgm:t>
        <a:bodyPr/>
        <a:lstStyle/>
        <a:p>
          <a:endParaRPr lang="ru-RU"/>
        </a:p>
      </dgm:t>
    </dgm:pt>
    <dgm:pt modelId="{055E24CA-03A8-4301-94E0-4EAA6B1049FA}" type="sibTrans" cxnId="{93FAEEBF-51B6-4146-B47F-3EF4292CB0E1}">
      <dgm:prSet/>
      <dgm:spPr/>
      <dgm:t>
        <a:bodyPr/>
        <a:lstStyle/>
        <a:p>
          <a:endParaRPr lang="ru-RU"/>
        </a:p>
      </dgm:t>
    </dgm:pt>
    <dgm:pt modelId="{EFC22D75-E102-4015-B2C3-91CC6D2EB5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pPr marL="0" indent="0" algn="ctr">
            <a:lnSpc>
              <a:spcPts val="2500"/>
            </a:lnSpc>
            <a:spcAft>
              <a:spcPts val="0"/>
            </a:spcAft>
            <a:tabLst>
              <a:tab pos="3138488" algn="l"/>
            </a:tabLst>
          </a:pPr>
          <a:r>
            <a:rPr lang="ru-RU" sz="2400" b="1" i="0" dirty="0" err="1" smtClean="0"/>
            <a:t>Усі</a:t>
          </a:r>
          <a:r>
            <a:rPr lang="ru-RU" sz="2400" b="1" i="0" dirty="0" smtClean="0"/>
            <a:t> </a:t>
          </a:r>
          <a:r>
            <a:rPr lang="ru-RU" sz="2400" b="1" i="0" dirty="0" err="1" smtClean="0"/>
            <a:t>блакитноокі</a:t>
          </a:r>
          <a:r>
            <a:rPr lang="ru-RU" sz="2400" b="1" i="0" dirty="0" smtClean="0"/>
            <a:t> люди </a:t>
          </a:r>
          <a:r>
            <a:rPr lang="ru-RU" sz="2400" b="1" i="0" dirty="0" err="1" smtClean="0"/>
            <a:t>розумні</a:t>
          </a:r>
          <a:endParaRPr lang="ru-RU" sz="2400" b="1" i="0" dirty="0"/>
        </a:p>
      </dgm:t>
    </dgm:pt>
    <dgm:pt modelId="{C6D7D04A-EE81-46E6-800F-225ADB48FB8C}" type="sibTrans" cxnId="{CE73C73D-DB3C-41E5-957A-EC0B1412C0C7}">
      <dgm:prSet/>
      <dgm:spPr/>
      <dgm:t>
        <a:bodyPr/>
        <a:lstStyle/>
        <a:p>
          <a:endParaRPr lang="ru-RU"/>
        </a:p>
      </dgm:t>
    </dgm:pt>
    <dgm:pt modelId="{CA435ABE-995B-4DBA-905B-F021A5B04F7A}" type="parTrans" cxnId="{CE73C73D-DB3C-41E5-957A-EC0B1412C0C7}">
      <dgm:prSet/>
      <dgm:spPr/>
      <dgm:t>
        <a:bodyPr/>
        <a:lstStyle/>
        <a:p>
          <a:endParaRPr lang="ru-RU"/>
        </a:p>
      </dgm:t>
    </dgm:pt>
    <dgm:pt modelId="{CD0A5A1F-2AEC-40BB-8DA9-B1F059AF590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i="1" dirty="0" smtClean="0"/>
            <a:t>стереотип на </a:t>
          </a:r>
          <a:r>
            <a:rPr lang="ru-RU" b="0" i="1" dirty="0" err="1" smtClean="0"/>
            <a:t>основі</a:t>
          </a:r>
          <a:r>
            <a:rPr lang="ru-RU" b="0" i="1" dirty="0" smtClean="0"/>
            <a:t> </a:t>
          </a:r>
          <a:r>
            <a:rPr lang="ru-RU" b="0" i="1" dirty="0" err="1" smtClean="0"/>
            <a:t>власного</a:t>
          </a:r>
          <a:r>
            <a:rPr lang="ru-RU" b="0" i="1" dirty="0" smtClean="0"/>
            <a:t> </a:t>
          </a:r>
          <a:r>
            <a:rPr lang="ru-RU" b="0" i="1" dirty="0" err="1" smtClean="0"/>
            <a:t>досвіду</a:t>
          </a:r>
          <a:r>
            <a:rPr lang="ru-RU" b="0" i="1" dirty="0" smtClean="0"/>
            <a:t> </a:t>
          </a:r>
          <a:r>
            <a:rPr lang="ru-RU" b="0" i="1" dirty="0" err="1" smtClean="0"/>
            <a:t>спілкування</a:t>
          </a:r>
          <a:r>
            <a:rPr lang="ru-RU" b="0" i="1" dirty="0" smtClean="0"/>
            <a:t> з </a:t>
          </a:r>
          <a:r>
            <a:rPr lang="ru-RU" b="0" i="1" dirty="0" err="1" smtClean="0"/>
            <a:t>кількома</a:t>
          </a:r>
          <a:r>
            <a:rPr lang="ru-RU" b="0" i="1" dirty="0" smtClean="0"/>
            <a:t> </a:t>
          </a:r>
          <a:r>
            <a:rPr lang="ru-RU" b="0" i="1" dirty="0" err="1" smtClean="0"/>
            <a:t>блакитноокими</a:t>
          </a:r>
          <a:r>
            <a:rPr lang="ru-RU" b="0" i="1" dirty="0" smtClean="0"/>
            <a:t> людьми, </a:t>
          </a:r>
          <a:r>
            <a:rPr lang="ru-RU" b="0" i="1" dirty="0" err="1" smtClean="0"/>
            <a:t>або</a:t>
          </a:r>
          <a:r>
            <a:rPr lang="ru-RU" b="0" i="1" dirty="0" smtClean="0"/>
            <a:t> на </a:t>
          </a:r>
          <a:r>
            <a:rPr lang="ru-RU" b="0" i="1" dirty="0" err="1" smtClean="0"/>
            <a:t>основі</a:t>
          </a:r>
          <a:r>
            <a:rPr lang="ru-RU" b="0" i="1" dirty="0" smtClean="0"/>
            <a:t> думки </a:t>
          </a:r>
          <a:r>
            <a:rPr lang="ru-RU" b="0" i="1" dirty="0" err="1" smtClean="0"/>
            <a:t>друзів</a:t>
          </a:r>
          <a:r>
            <a:rPr lang="ru-RU" b="0" i="1" dirty="0" smtClean="0"/>
            <a:t> </a:t>
          </a:r>
          <a:r>
            <a:rPr lang="ru-RU" b="0" i="1" dirty="0" err="1" smtClean="0"/>
            <a:t>щодо</a:t>
          </a:r>
          <a:r>
            <a:rPr lang="ru-RU" b="0" i="1" dirty="0" smtClean="0"/>
            <a:t> </a:t>
          </a:r>
          <a:r>
            <a:rPr lang="ru-RU" b="0" i="1" dirty="0" err="1" smtClean="0"/>
            <a:t>блакитнооких</a:t>
          </a:r>
          <a:endParaRPr lang="ru-RU" dirty="0"/>
        </a:p>
      </dgm:t>
    </dgm:pt>
    <dgm:pt modelId="{96802D84-5863-415D-982D-F60A76B61918}" type="parTrans" cxnId="{C64C401A-A655-4BC4-8ADF-04907A143CDF}">
      <dgm:prSet/>
      <dgm:spPr/>
      <dgm:t>
        <a:bodyPr/>
        <a:lstStyle/>
        <a:p>
          <a:endParaRPr lang="ru-RU"/>
        </a:p>
      </dgm:t>
    </dgm:pt>
    <dgm:pt modelId="{3AFB3651-6696-4462-B108-3146250C7AEA}" type="sibTrans" cxnId="{C64C401A-A655-4BC4-8ADF-04907A143CDF}">
      <dgm:prSet/>
      <dgm:spPr/>
      <dgm:t>
        <a:bodyPr/>
        <a:lstStyle/>
        <a:p>
          <a:endParaRPr lang="ru-RU"/>
        </a:p>
      </dgm:t>
    </dgm:pt>
    <dgm:pt modelId="{D30B6770-C0EE-48C3-9288-10E4C838CE79}">
      <dgm:prSet phldrT="[Текст]" custT="1"/>
      <dgm:spPr/>
      <dgm:t>
        <a:bodyPr/>
        <a:lstStyle/>
        <a:p>
          <a:r>
            <a:rPr lang="ru-RU" sz="1800" b="0" i="1" dirty="0" smtClean="0"/>
            <a:t>– </a:t>
          </a:r>
          <a:r>
            <a:rPr lang="ru-RU" sz="1800" b="0" i="1" dirty="0" err="1" smtClean="0"/>
            <a:t>починає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діяти</a:t>
          </a:r>
          <a:r>
            <a:rPr lang="ru-RU" sz="1800" b="0" i="1" dirty="0" smtClean="0"/>
            <a:t> коли </a:t>
          </a:r>
          <a:r>
            <a:rPr lang="ru-RU" sz="1800" b="0" i="1" dirty="0" err="1" smtClean="0"/>
            <a:t>бачу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змію</a:t>
          </a:r>
          <a:r>
            <a:rPr lang="ru-RU" sz="1800" b="0" i="1" dirty="0" smtClean="0"/>
            <a:t> – </a:t>
          </a:r>
          <a:r>
            <a:rPr lang="ru-RU" sz="1800" b="0" i="1" dirty="0" err="1" smtClean="0"/>
            <a:t>поводжуся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обережно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незалежно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від</a:t>
          </a:r>
          <a:r>
            <a:rPr lang="ru-RU" sz="1800" b="0" i="1" dirty="0" smtClean="0"/>
            <a:t> того </a:t>
          </a:r>
          <a:r>
            <a:rPr lang="ru-RU" sz="1800" b="0" i="1" dirty="0" err="1" smtClean="0"/>
            <a:t>отруйна</a:t>
          </a:r>
          <a:r>
            <a:rPr lang="ru-RU" sz="1800" b="0" i="1" dirty="0" smtClean="0"/>
            <a:t> вона </a:t>
          </a:r>
          <a:r>
            <a:rPr lang="ru-RU" sz="1800" b="0" i="1" dirty="0" err="1" smtClean="0"/>
            <a:t>чи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ні</a:t>
          </a:r>
          <a:endParaRPr lang="ru-RU" sz="1800" dirty="0"/>
        </a:p>
      </dgm:t>
    </dgm:pt>
    <dgm:pt modelId="{6641A434-C284-4C60-9C1F-FC074504D1B4}" type="parTrans" cxnId="{A0B95B22-E696-4E11-9214-9191BFC25024}">
      <dgm:prSet/>
      <dgm:spPr/>
      <dgm:t>
        <a:bodyPr/>
        <a:lstStyle/>
        <a:p>
          <a:endParaRPr lang="ru-RU"/>
        </a:p>
      </dgm:t>
    </dgm:pt>
    <dgm:pt modelId="{1C4BFB6A-FB49-4B96-B555-674B43D77FF1}" type="sibTrans" cxnId="{A0B95B22-E696-4E11-9214-9191BFC25024}">
      <dgm:prSet/>
      <dgm:spPr/>
      <dgm:t>
        <a:bodyPr/>
        <a:lstStyle/>
        <a:p>
          <a:endParaRPr lang="ru-RU"/>
        </a:p>
      </dgm:t>
    </dgm:pt>
    <dgm:pt modelId="{980C12E1-BE34-429F-AE6D-4A231BB9B2B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i="1" dirty="0" smtClean="0"/>
            <a:t>– </a:t>
          </a:r>
          <a:r>
            <a:rPr lang="ru-RU" b="0" i="1" dirty="0" err="1" smtClean="0"/>
            <a:t>починає</a:t>
          </a:r>
          <a:r>
            <a:rPr lang="ru-RU" b="0" i="1" dirty="0" smtClean="0"/>
            <a:t> </a:t>
          </a:r>
          <a:r>
            <a:rPr lang="ru-RU" b="0" i="1" dirty="0" err="1" smtClean="0"/>
            <a:t>діяти</a:t>
          </a:r>
          <a:r>
            <a:rPr lang="ru-RU" b="0" i="1" dirty="0" smtClean="0"/>
            <a:t> коли </a:t>
          </a:r>
          <a:r>
            <a:rPr lang="ru-RU" b="0" i="1" dirty="0" err="1" smtClean="0"/>
            <a:t>бачу</a:t>
          </a:r>
          <a:r>
            <a:rPr lang="ru-RU" b="0" i="1" dirty="0" smtClean="0"/>
            <a:t> </a:t>
          </a:r>
          <a:r>
            <a:rPr lang="ru-RU" b="0" i="1" dirty="0" err="1" smtClean="0"/>
            <a:t>блакитнооких</a:t>
          </a:r>
          <a:r>
            <a:rPr lang="ru-RU" b="0" i="1" dirty="0" smtClean="0"/>
            <a:t> людей </a:t>
          </a:r>
          <a:r>
            <a:rPr lang="ru-RU" b="0" i="1" dirty="0" err="1" smtClean="0"/>
            <a:t>вважаю</a:t>
          </a:r>
          <a:r>
            <a:rPr lang="ru-RU" b="0" i="1" dirty="0" smtClean="0"/>
            <a:t>, </a:t>
          </a:r>
          <a:r>
            <a:rPr lang="ru-RU" b="0" i="1" dirty="0" err="1" smtClean="0"/>
            <a:t>що</a:t>
          </a:r>
          <a:r>
            <a:rPr lang="ru-RU" b="0" i="1" dirty="0" smtClean="0"/>
            <a:t> вони </a:t>
          </a:r>
          <a:r>
            <a:rPr lang="ru-RU" b="0" i="1" dirty="0" err="1" smtClean="0"/>
            <a:t>завжди</a:t>
          </a:r>
          <a:r>
            <a:rPr lang="ru-RU" b="0" i="1" dirty="0" smtClean="0"/>
            <a:t> </a:t>
          </a:r>
          <a:r>
            <a:rPr lang="ru-RU" b="0" i="1" dirty="0" err="1" smtClean="0"/>
            <a:t>мають</a:t>
          </a:r>
          <a:r>
            <a:rPr lang="ru-RU" b="0" i="1" dirty="0" smtClean="0"/>
            <a:t> </a:t>
          </a:r>
          <a:r>
            <a:rPr lang="ru-RU" b="0" i="1" dirty="0" err="1" smtClean="0"/>
            <a:t>рацію</a:t>
          </a:r>
          <a:endParaRPr lang="ru-RU" dirty="0"/>
        </a:p>
      </dgm:t>
    </dgm:pt>
    <dgm:pt modelId="{839480ED-99AC-4221-A7DA-BDC1833179EC}" type="parTrans" cxnId="{DF607542-DEB5-4F98-8546-DCBB08294052}">
      <dgm:prSet/>
      <dgm:spPr/>
      <dgm:t>
        <a:bodyPr/>
        <a:lstStyle/>
        <a:p>
          <a:endParaRPr lang="ru-RU"/>
        </a:p>
      </dgm:t>
    </dgm:pt>
    <dgm:pt modelId="{3D056CB0-3211-417E-B16E-2A7A63B9C6F3}" type="sibTrans" cxnId="{DF607542-DEB5-4F98-8546-DCBB08294052}">
      <dgm:prSet/>
      <dgm:spPr/>
      <dgm:t>
        <a:bodyPr/>
        <a:lstStyle/>
        <a:p>
          <a:endParaRPr lang="ru-RU"/>
        </a:p>
      </dgm:t>
    </dgm:pt>
    <dgm:pt modelId="{9BACE0E6-3160-4CA8-89B8-B18126C384B6}">
      <dgm:prSet phldrT="[Текст]" custT="1"/>
      <dgm:spPr/>
      <dgm:t>
        <a:bodyPr/>
        <a:lstStyle/>
        <a:p>
          <a:r>
            <a:rPr lang="ru-RU" sz="2400" b="1" i="0" dirty="0" err="1" smtClean="0"/>
            <a:t>Усі</a:t>
          </a:r>
          <a:r>
            <a:rPr lang="ru-RU" sz="2400" b="1" i="0" dirty="0" smtClean="0"/>
            <a:t> </a:t>
          </a:r>
          <a:r>
            <a:rPr lang="ru-RU" sz="2400" b="1" i="0" dirty="0" err="1" smtClean="0"/>
            <a:t>стиглі</a:t>
          </a:r>
          <a:r>
            <a:rPr lang="ru-RU" sz="2400" b="1" i="0" dirty="0" smtClean="0"/>
            <a:t> </a:t>
          </a:r>
          <a:r>
            <a:rPr lang="ru-RU" sz="2400" b="1" i="0" dirty="0" err="1" smtClean="0"/>
            <a:t>банани</a:t>
          </a:r>
          <a:r>
            <a:rPr lang="ru-RU" sz="2400" b="1" i="0" dirty="0" smtClean="0"/>
            <a:t> </a:t>
          </a:r>
          <a:r>
            <a:rPr lang="ru-RU" sz="2400" b="1" i="0" dirty="0" err="1" smtClean="0"/>
            <a:t>жовті</a:t>
          </a:r>
          <a:endParaRPr lang="ru-RU" sz="2400" b="1" i="0" dirty="0"/>
        </a:p>
      </dgm:t>
    </dgm:pt>
    <dgm:pt modelId="{910F0AE7-8C96-426D-88A9-346F64DFA305}" type="sibTrans" cxnId="{4758C228-F17F-4918-851D-870679F88AB4}">
      <dgm:prSet/>
      <dgm:spPr/>
      <dgm:t>
        <a:bodyPr/>
        <a:lstStyle/>
        <a:p>
          <a:endParaRPr lang="ru-RU"/>
        </a:p>
      </dgm:t>
    </dgm:pt>
    <dgm:pt modelId="{748A1245-168C-4A42-A414-947B98B33567}" type="parTrans" cxnId="{4758C228-F17F-4918-851D-870679F88AB4}">
      <dgm:prSet/>
      <dgm:spPr/>
      <dgm:t>
        <a:bodyPr/>
        <a:lstStyle/>
        <a:p>
          <a:endParaRPr lang="ru-RU"/>
        </a:p>
      </dgm:t>
    </dgm:pt>
    <dgm:pt modelId="{1BC6CFD6-DCCA-4CF4-A592-7ED99E8F4156}">
      <dgm:prSet phldrT="[Текст]" custT="1"/>
      <dgm:spPr/>
      <dgm:t>
        <a:bodyPr/>
        <a:lstStyle/>
        <a:p>
          <a:endParaRPr lang="ru-RU" sz="2400" b="1" i="0" dirty="0"/>
        </a:p>
      </dgm:t>
    </dgm:pt>
    <dgm:pt modelId="{C761F999-BB04-4572-853B-590D087FF9D8}" type="parTrans" cxnId="{528B39F4-EEB6-43A2-AC72-8F6775B98CCC}">
      <dgm:prSet/>
      <dgm:spPr/>
      <dgm:t>
        <a:bodyPr/>
        <a:lstStyle/>
        <a:p>
          <a:endParaRPr lang="ru-RU"/>
        </a:p>
      </dgm:t>
    </dgm:pt>
    <dgm:pt modelId="{7A3A7E76-C1E5-47F5-A5FB-EFD316AB78E4}" type="sibTrans" cxnId="{528B39F4-EEB6-43A2-AC72-8F6775B98CCC}">
      <dgm:prSet/>
      <dgm:spPr/>
      <dgm:t>
        <a:bodyPr/>
        <a:lstStyle/>
        <a:p>
          <a:endParaRPr lang="ru-RU"/>
        </a:p>
      </dgm:t>
    </dgm:pt>
    <dgm:pt modelId="{A7A39CF5-5B5C-4731-98DD-2FAB8BF40A2E}">
      <dgm:prSet custT="1"/>
      <dgm:spPr/>
      <dgm:t>
        <a:bodyPr/>
        <a:lstStyle/>
        <a:p>
          <a:r>
            <a:rPr lang="ru-RU" sz="1800" b="0" i="1" dirty="0" smtClean="0"/>
            <a:t>стереотип на </a:t>
          </a:r>
          <a:r>
            <a:rPr lang="ru-RU" sz="1800" b="0" i="1" dirty="0" err="1" smtClean="0"/>
            <a:t>основі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власного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досвіду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споживання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бананів</a:t>
          </a:r>
          <a:endParaRPr lang="ru-RU" sz="1800" b="0" i="1" dirty="0"/>
        </a:p>
      </dgm:t>
    </dgm:pt>
    <dgm:pt modelId="{FDB2C3EA-02CF-4F5C-B9CE-120AB38B8554}" type="parTrans" cxnId="{5AC6AA5C-CA12-4C95-A3BE-0AB1246E8433}">
      <dgm:prSet/>
      <dgm:spPr/>
      <dgm:t>
        <a:bodyPr/>
        <a:lstStyle/>
        <a:p>
          <a:endParaRPr lang="ru-RU"/>
        </a:p>
      </dgm:t>
    </dgm:pt>
    <dgm:pt modelId="{3CC16891-B185-4EDA-A380-8A7CAC1C959E}" type="sibTrans" cxnId="{5AC6AA5C-CA12-4C95-A3BE-0AB1246E8433}">
      <dgm:prSet/>
      <dgm:spPr/>
      <dgm:t>
        <a:bodyPr/>
        <a:lstStyle/>
        <a:p>
          <a:endParaRPr lang="ru-RU"/>
        </a:p>
      </dgm:t>
    </dgm:pt>
    <dgm:pt modelId="{57B32020-EAE4-4083-80B2-9CB57D989498}">
      <dgm:prSet custT="1"/>
      <dgm:spPr/>
      <dgm:t>
        <a:bodyPr/>
        <a:lstStyle/>
        <a:p>
          <a:r>
            <a:rPr lang="ru-RU" sz="1800" b="0" i="1" dirty="0" smtClean="0"/>
            <a:t>– </a:t>
          </a:r>
          <a:r>
            <a:rPr lang="ru-RU" sz="1800" b="0" i="1" dirty="0" err="1" smtClean="0"/>
            <a:t>починає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діяти</a:t>
          </a:r>
          <a:r>
            <a:rPr lang="ru-RU" sz="1800" b="0" i="1" dirty="0" smtClean="0"/>
            <a:t> коли </a:t>
          </a:r>
          <a:r>
            <a:rPr lang="ru-RU" sz="1800" b="0" i="1" dirty="0" err="1" smtClean="0"/>
            <a:t>бачу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зелений</a:t>
          </a:r>
          <a:r>
            <a:rPr lang="ru-RU" sz="1800" b="0" i="1" dirty="0" smtClean="0"/>
            <a:t> банан думаю </a:t>
          </a:r>
          <a:r>
            <a:rPr lang="ru-RU" sz="1800" b="0" i="1" dirty="0" err="1" smtClean="0"/>
            <a:t>що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він</a:t>
          </a:r>
          <a:r>
            <a:rPr lang="ru-RU" sz="1800" b="0" i="1" dirty="0" smtClean="0"/>
            <a:t> </a:t>
          </a:r>
          <a:r>
            <a:rPr lang="ru-RU" sz="1800" b="0" i="1" dirty="0" err="1" smtClean="0"/>
            <a:t>нестиглий</a:t>
          </a:r>
          <a:r>
            <a:rPr lang="ru-RU" sz="1800" b="0" i="1" dirty="0" smtClean="0"/>
            <a:t> і </a:t>
          </a:r>
          <a:r>
            <a:rPr lang="ru-RU" sz="1800" b="0" i="1" dirty="0" err="1" smtClean="0"/>
            <a:t>несмачний</a:t>
          </a:r>
          <a:endParaRPr lang="ru-RU" sz="1800" b="0" i="1" dirty="0"/>
        </a:p>
      </dgm:t>
    </dgm:pt>
    <dgm:pt modelId="{884D0CD8-B90D-4570-BE8F-3DF9AD3A331A}" type="parTrans" cxnId="{5D27DBDD-3404-4355-B581-9D5B05F0D152}">
      <dgm:prSet/>
      <dgm:spPr/>
      <dgm:t>
        <a:bodyPr/>
        <a:lstStyle/>
        <a:p>
          <a:endParaRPr lang="ru-RU"/>
        </a:p>
      </dgm:t>
    </dgm:pt>
    <dgm:pt modelId="{A3EFE1CB-BA45-46F3-BA0D-321B3884A5C4}" type="sibTrans" cxnId="{5D27DBDD-3404-4355-B581-9D5B05F0D152}">
      <dgm:prSet/>
      <dgm:spPr/>
      <dgm:t>
        <a:bodyPr/>
        <a:lstStyle/>
        <a:p>
          <a:endParaRPr lang="ru-RU"/>
        </a:p>
      </dgm:t>
    </dgm:pt>
    <dgm:pt modelId="{E3E5D795-0C2A-48C6-ADB5-2887E0E9EB0B}" type="pres">
      <dgm:prSet presAssocID="{007726B2-FF8A-4D29-928F-ABC1F71EA0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C96218-6B26-4A50-A9C3-130B28D91DCC}" type="pres">
      <dgm:prSet presAssocID="{9834DFE0-0D84-4291-A4E2-81F965EBC358}" presName="composite" presStyleCnt="0"/>
      <dgm:spPr/>
    </dgm:pt>
    <dgm:pt modelId="{CCEBD248-0315-4ACD-A4B0-B4D69582030F}" type="pres">
      <dgm:prSet presAssocID="{9834DFE0-0D84-4291-A4E2-81F965EBC358}" presName="parTx" presStyleLbl="alignNode1" presStyleIdx="0" presStyleCnt="3" custLinFactX="100000" custLinFactNeighborX="124077" custLinFactNeighborY="-2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4614B-88AB-48C1-8B73-1D5AC7F998AE}" type="pres">
      <dgm:prSet presAssocID="{9834DFE0-0D84-4291-A4E2-81F965EBC358}" presName="desTx" presStyleLbl="alignAccFollowNode1" presStyleIdx="0" presStyleCnt="3" custLinFactX="100000" custLinFactNeighborX="124076" custLinFactNeighborY="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5A309-DC17-4256-9149-9F1132092422}" type="pres">
      <dgm:prSet presAssocID="{55A362A4-C629-4938-891E-D04C4B596CFF}" presName="space" presStyleCnt="0"/>
      <dgm:spPr/>
    </dgm:pt>
    <dgm:pt modelId="{1D55F467-B069-48DB-B6EF-AEF9924E060B}" type="pres">
      <dgm:prSet presAssocID="{EFC22D75-E102-4015-B2C3-91CC6D2EB57A}" presName="composite" presStyleCnt="0"/>
      <dgm:spPr/>
    </dgm:pt>
    <dgm:pt modelId="{7DED693D-EEA4-4B63-8AD8-1403C82FBDEC}" type="pres">
      <dgm:prSet presAssocID="{EFC22D75-E102-4015-B2C3-91CC6D2EB57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34DE0-A704-4A59-8FD5-7A89A15C6C05}" type="pres">
      <dgm:prSet presAssocID="{EFC22D75-E102-4015-B2C3-91CC6D2EB57A}" presName="desTx" presStyleLbl="alignAccFollowNode1" presStyleIdx="1" presStyleCnt="3" custLinFactNeighborX="-510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97E8AEB-C9D4-4659-BD93-D1C35D4F66A5}" type="pres">
      <dgm:prSet presAssocID="{C6D7D04A-EE81-46E6-800F-225ADB48FB8C}" presName="space" presStyleCnt="0"/>
      <dgm:spPr/>
    </dgm:pt>
    <dgm:pt modelId="{43D75D17-4897-4B95-A9FE-5CE162960459}" type="pres">
      <dgm:prSet presAssocID="{9BACE0E6-3160-4CA8-89B8-B18126C384B6}" presName="composite" presStyleCnt="0"/>
      <dgm:spPr/>
    </dgm:pt>
    <dgm:pt modelId="{13D085BE-BACF-462F-A6DA-A9EEF13AB88B}" type="pres">
      <dgm:prSet presAssocID="{9BACE0E6-3160-4CA8-89B8-B18126C384B6}" presName="parTx" presStyleLbl="alignNode1" presStyleIdx="2" presStyleCnt="3" custLinFactX="-100000" custLinFactNeighborX="-125609" custLinFactNeighborY="15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5ADB5-2359-462A-8653-8A7E1ECAA568}" type="pres">
      <dgm:prSet presAssocID="{9BACE0E6-3160-4CA8-89B8-B18126C384B6}" presName="desTx" presStyleLbl="alignAccFollowNode1" presStyleIdx="2" presStyleCnt="3" custLinFactX="-100000" custLinFactNeighborX="-125099" custLinFactNeighborY="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95B22-E696-4E11-9214-9191BFC25024}" srcId="{9834DFE0-0D84-4291-A4E2-81F965EBC358}" destId="{D30B6770-C0EE-48C3-9288-10E4C838CE79}" srcOrd="1" destOrd="0" parTransId="{6641A434-C284-4C60-9C1F-FC074504D1B4}" sibTransId="{1C4BFB6A-FB49-4B96-B555-674B43D77FF1}"/>
    <dgm:cxn modelId="{C90948AE-A403-4EC5-B798-32F3175FF069}" type="presOf" srcId="{9BACE0E6-3160-4CA8-89B8-B18126C384B6}" destId="{13D085BE-BACF-462F-A6DA-A9EEF13AB88B}" srcOrd="0" destOrd="0" presId="urn:microsoft.com/office/officeart/2005/8/layout/hList1"/>
    <dgm:cxn modelId="{59AA9FE5-0979-4F6B-A0D0-7FE1319CF15A}" type="presOf" srcId="{007726B2-FF8A-4D29-928F-ABC1F71EA080}" destId="{E3E5D795-0C2A-48C6-ADB5-2887E0E9EB0B}" srcOrd="0" destOrd="0" presId="urn:microsoft.com/office/officeart/2005/8/layout/hList1"/>
    <dgm:cxn modelId="{980EB876-885D-45C0-B56D-45D722DEF12B}" type="presOf" srcId="{1BC6CFD6-DCCA-4CF4-A592-7ED99E8F4156}" destId="{EA95ADB5-2359-462A-8653-8A7E1ECAA568}" srcOrd="0" destOrd="0" presId="urn:microsoft.com/office/officeart/2005/8/layout/hList1"/>
    <dgm:cxn modelId="{F95FF42E-EE7E-4FE0-946F-22EB12322C77}" type="presOf" srcId="{CD0A5A1F-2AEC-40BB-8DA9-B1F059AF590E}" destId="{DC934DE0-A704-4A59-8FD5-7A89A15C6C05}" srcOrd="0" destOrd="0" presId="urn:microsoft.com/office/officeart/2005/8/layout/hList1"/>
    <dgm:cxn modelId="{153132A8-23A2-4616-B706-B3824D5155DC}" type="presOf" srcId="{D30B6770-C0EE-48C3-9288-10E4C838CE79}" destId="{CAD4614B-88AB-48C1-8B73-1D5AC7F998AE}" srcOrd="0" destOrd="1" presId="urn:microsoft.com/office/officeart/2005/8/layout/hList1"/>
    <dgm:cxn modelId="{93FAEEBF-51B6-4146-B47F-3EF4292CB0E1}" srcId="{9834DFE0-0D84-4291-A4E2-81F965EBC358}" destId="{11B3046E-4C71-4A4D-BB9C-1DAF8B436309}" srcOrd="0" destOrd="0" parTransId="{0B9FCCEC-A5F1-4726-9202-2AF36C3F4158}" sibTransId="{055E24CA-03A8-4301-94E0-4EAA6B1049FA}"/>
    <dgm:cxn modelId="{5D27DBDD-3404-4355-B581-9D5B05F0D152}" srcId="{9BACE0E6-3160-4CA8-89B8-B18126C384B6}" destId="{57B32020-EAE4-4083-80B2-9CB57D989498}" srcOrd="2" destOrd="0" parTransId="{884D0CD8-B90D-4570-BE8F-3DF9AD3A331A}" sibTransId="{A3EFE1CB-BA45-46F3-BA0D-321B3884A5C4}"/>
    <dgm:cxn modelId="{52791740-4988-40C6-A38B-05A50937C21A}" srcId="{007726B2-FF8A-4D29-928F-ABC1F71EA080}" destId="{9834DFE0-0D84-4291-A4E2-81F965EBC358}" srcOrd="0" destOrd="0" parTransId="{B4E644CE-C21A-4F75-BEAA-5595D7B4D5E7}" sibTransId="{55A362A4-C629-4938-891E-D04C4B596CFF}"/>
    <dgm:cxn modelId="{78C97064-C53C-451A-A053-E7B0B42C5AC1}" type="presOf" srcId="{980C12E1-BE34-429F-AE6D-4A231BB9B2B9}" destId="{DC934DE0-A704-4A59-8FD5-7A89A15C6C05}" srcOrd="0" destOrd="1" presId="urn:microsoft.com/office/officeart/2005/8/layout/hList1"/>
    <dgm:cxn modelId="{C1DE28F1-A63F-4BEB-B909-5E7A48A24975}" type="presOf" srcId="{11B3046E-4C71-4A4D-BB9C-1DAF8B436309}" destId="{CAD4614B-88AB-48C1-8B73-1D5AC7F998AE}" srcOrd="0" destOrd="0" presId="urn:microsoft.com/office/officeart/2005/8/layout/hList1"/>
    <dgm:cxn modelId="{AF849722-849C-402D-889B-64445076330F}" type="presOf" srcId="{A7A39CF5-5B5C-4731-98DD-2FAB8BF40A2E}" destId="{EA95ADB5-2359-462A-8653-8A7E1ECAA568}" srcOrd="0" destOrd="1" presId="urn:microsoft.com/office/officeart/2005/8/layout/hList1"/>
    <dgm:cxn modelId="{CE73C73D-DB3C-41E5-957A-EC0B1412C0C7}" srcId="{007726B2-FF8A-4D29-928F-ABC1F71EA080}" destId="{EFC22D75-E102-4015-B2C3-91CC6D2EB57A}" srcOrd="1" destOrd="0" parTransId="{CA435ABE-995B-4DBA-905B-F021A5B04F7A}" sibTransId="{C6D7D04A-EE81-46E6-800F-225ADB48FB8C}"/>
    <dgm:cxn modelId="{DF607542-DEB5-4F98-8546-DCBB08294052}" srcId="{EFC22D75-E102-4015-B2C3-91CC6D2EB57A}" destId="{980C12E1-BE34-429F-AE6D-4A231BB9B2B9}" srcOrd="1" destOrd="0" parTransId="{839480ED-99AC-4221-A7DA-BDC1833179EC}" sibTransId="{3D056CB0-3211-417E-B16E-2A7A63B9C6F3}"/>
    <dgm:cxn modelId="{1852F9AF-FD14-485C-B511-FA1B8462DFED}" type="presOf" srcId="{9834DFE0-0D84-4291-A4E2-81F965EBC358}" destId="{CCEBD248-0315-4ACD-A4B0-B4D69582030F}" srcOrd="0" destOrd="0" presId="urn:microsoft.com/office/officeart/2005/8/layout/hList1"/>
    <dgm:cxn modelId="{528B39F4-EEB6-43A2-AC72-8F6775B98CCC}" srcId="{9BACE0E6-3160-4CA8-89B8-B18126C384B6}" destId="{1BC6CFD6-DCCA-4CF4-A592-7ED99E8F4156}" srcOrd="0" destOrd="0" parTransId="{C761F999-BB04-4572-853B-590D087FF9D8}" sibTransId="{7A3A7E76-C1E5-47F5-A5FB-EFD316AB78E4}"/>
    <dgm:cxn modelId="{D654B662-200B-4F6E-9336-E3DF53B1ACD1}" type="presOf" srcId="{EFC22D75-E102-4015-B2C3-91CC6D2EB57A}" destId="{7DED693D-EEA4-4B63-8AD8-1403C82FBDEC}" srcOrd="0" destOrd="0" presId="urn:microsoft.com/office/officeart/2005/8/layout/hList1"/>
    <dgm:cxn modelId="{48A0D057-9397-4159-9183-FA70BEF5C9AF}" type="presOf" srcId="{57B32020-EAE4-4083-80B2-9CB57D989498}" destId="{EA95ADB5-2359-462A-8653-8A7E1ECAA568}" srcOrd="0" destOrd="2" presId="urn:microsoft.com/office/officeart/2005/8/layout/hList1"/>
    <dgm:cxn modelId="{C64C401A-A655-4BC4-8ADF-04907A143CDF}" srcId="{EFC22D75-E102-4015-B2C3-91CC6D2EB57A}" destId="{CD0A5A1F-2AEC-40BB-8DA9-B1F059AF590E}" srcOrd="0" destOrd="0" parTransId="{96802D84-5863-415D-982D-F60A76B61918}" sibTransId="{3AFB3651-6696-4462-B108-3146250C7AEA}"/>
    <dgm:cxn modelId="{4758C228-F17F-4918-851D-870679F88AB4}" srcId="{007726B2-FF8A-4D29-928F-ABC1F71EA080}" destId="{9BACE0E6-3160-4CA8-89B8-B18126C384B6}" srcOrd="2" destOrd="0" parTransId="{748A1245-168C-4A42-A414-947B98B33567}" sibTransId="{910F0AE7-8C96-426D-88A9-346F64DFA305}"/>
    <dgm:cxn modelId="{5AC6AA5C-CA12-4C95-A3BE-0AB1246E8433}" srcId="{9BACE0E6-3160-4CA8-89B8-B18126C384B6}" destId="{A7A39CF5-5B5C-4731-98DD-2FAB8BF40A2E}" srcOrd="1" destOrd="0" parTransId="{FDB2C3EA-02CF-4F5C-B9CE-120AB38B8554}" sibTransId="{3CC16891-B185-4EDA-A380-8A7CAC1C959E}"/>
    <dgm:cxn modelId="{A6673834-6221-487D-A84A-619350BC2BD0}" type="presParOf" srcId="{E3E5D795-0C2A-48C6-ADB5-2887E0E9EB0B}" destId="{92C96218-6B26-4A50-A9C3-130B28D91DCC}" srcOrd="0" destOrd="0" presId="urn:microsoft.com/office/officeart/2005/8/layout/hList1"/>
    <dgm:cxn modelId="{C6F1471F-829E-498B-A95B-3C82F00F32D9}" type="presParOf" srcId="{92C96218-6B26-4A50-A9C3-130B28D91DCC}" destId="{CCEBD248-0315-4ACD-A4B0-B4D69582030F}" srcOrd="0" destOrd="0" presId="urn:microsoft.com/office/officeart/2005/8/layout/hList1"/>
    <dgm:cxn modelId="{B3C40EBA-94E6-48D6-BAD2-746B5E65BBF4}" type="presParOf" srcId="{92C96218-6B26-4A50-A9C3-130B28D91DCC}" destId="{CAD4614B-88AB-48C1-8B73-1D5AC7F998AE}" srcOrd="1" destOrd="0" presId="urn:microsoft.com/office/officeart/2005/8/layout/hList1"/>
    <dgm:cxn modelId="{FE9882EA-03BF-4306-9228-67E3192DE745}" type="presParOf" srcId="{E3E5D795-0C2A-48C6-ADB5-2887E0E9EB0B}" destId="{C345A309-DC17-4256-9149-9F1132092422}" srcOrd="1" destOrd="0" presId="urn:microsoft.com/office/officeart/2005/8/layout/hList1"/>
    <dgm:cxn modelId="{E34050C8-077E-48A6-A4AE-30E402753864}" type="presParOf" srcId="{E3E5D795-0C2A-48C6-ADB5-2887E0E9EB0B}" destId="{1D55F467-B069-48DB-B6EF-AEF9924E060B}" srcOrd="2" destOrd="0" presId="urn:microsoft.com/office/officeart/2005/8/layout/hList1"/>
    <dgm:cxn modelId="{B02E17E2-A3FE-4E19-892E-017151B89373}" type="presParOf" srcId="{1D55F467-B069-48DB-B6EF-AEF9924E060B}" destId="{7DED693D-EEA4-4B63-8AD8-1403C82FBDEC}" srcOrd="0" destOrd="0" presId="urn:microsoft.com/office/officeart/2005/8/layout/hList1"/>
    <dgm:cxn modelId="{8CA6FAB7-8067-410D-9AF9-7276E122F52B}" type="presParOf" srcId="{1D55F467-B069-48DB-B6EF-AEF9924E060B}" destId="{DC934DE0-A704-4A59-8FD5-7A89A15C6C05}" srcOrd="1" destOrd="0" presId="urn:microsoft.com/office/officeart/2005/8/layout/hList1"/>
    <dgm:cxn modelId="{A7E357C0-01F6-4D55-A1A7-37EB0BF14967}" type="presParOf" srcId="{E3E5D795-0C2A-48C6-ADB5-2887E0E9EB0B}" destId="{D97E8AEB-C9D4-4659-BD93-D1C35D4F66A5}" srcOrd="3" destOrd="0" presId="urn:microsoft.com/office/officeart/2005/8/layout/hList1"/>
    <dgm:cxn modelId="{743D8F19-9245-4E45-9FAF-77556F1B1A1C}" type="presParOf" srcId="{E3E5D795-0C2A-48C6-ADB5-2887E0E9EB0B}" destId="{43D75D17-4897-4B95-A9FE-5CE162960459}" srcOrd="4" destOrd="0" presId="urn:microsoft.com/office/officeart/2005/8/layout/hList1"/>
    <dgm:cxn modelId="{CDFE547C-0C0F-4AA8-BBE0-3703AC86C079}" type="presParOf" srcId="{43D75D17-4897-4B95-A9FE-5CE162960459}" destId="{13D085BE-BACF-462F-A6DA-A9EEF13AB88B}" srcOrd="0" destOrd="0" presId="urn:microsoft.com/office/officeart/2005/8/layout/hList1"/>
    <dgm:cxn modelId="{B2F03DC0-A17E-4A3C-8268-57DAB9EA8AF6}" type="presParOf" srcId="{43D75D17-4897-4B95-A9FE-5CE162960459}" destId="{EA95ADB5-2359-462A-8653-8A7E1ECAA5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456D32-0B21-4457-A5D0-FAEFCAD405D4}" type="doc">
      <dgm:prSet loTypeId="urn:microsoft.com/office/officeart/2005/8/layout/hProcess7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806DD3A-C3AE-47B9-B51E-E6DE3B379666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FFF22718-C026-48D7-B0A7-9366C0AB2EC0}" type="parTrans" cxnId="{4045F51C-3A17-47DE-87BA-524CB2BD9E80}">
      <dgm:prSet/>
      <dgm:spPr/>
      <dgm:t>
        <a:bodyPr/>
        <a:lstStyle/>
        <a:p>
          <a:endParaRPr lang="ru-RU"/>
        </a:p>
      </dgm:t>
    </dgm:pt>
    <dgm:pt modelId="{3FBAD76E-9FDF-486F-91FA-93B293103ECB}" type="sibTrans" cxnId="{4045F51C-3A17-47DE-87BA-524CB2BD9E80}">
      <dgm:prSet/>
      <dgm:spPr/>
      <dgm:t>
        <a:bodyPr/>
        <a:lstStyle/>
        <a:p>
          <a:endParaRPr lang="ru-RU"/>
        </a:p>
      </dgm:t>
    </dgm:pt>
    <dgm:pt modelId="{49C134D4-3F39-4148-A201-6D711A02685E}">
      <dgm:prSet phldrT="[Текст]"/>
      <dgm:spPr/>
      <dgm:t>
        <a:bodyPr/>
        <a:lstStyle/>
        <a:p>
          <a:endParaRPr lang="ru-RU"/>
        </a:p>
      </dgm:t>
    </dgm:pt>
    <dgm:pt modelId="{2037A107-9A3F-4373-A3C6-A7856142B499}" type="parTrans" cxnId="{7A2122C8-8BF3-4543-8030-2380502D8873}">
      <dgm:prSet/>
      <dgm:spPr/>
      <dgm:t>
        <a:bodyPr/>
        <a:lstStyle/>
        <a:p>
          <a:endParaRPr lang="ru-RU"/>
        </a:p>
      </dgm:t>
    </dgm:pt>
    <dgm:pt modelId="{4018A2C5-091F-4B65-97EB-D4B861A8BBC5}" type="sibTrans" cxnId="{7A2122C8-8BF3-4543-8030-2380502D8873}">
      <dgm:prSet/>
      <dgm:spPr/>
      <dgm:t>
        <a:bodyPr/>
        <a:lstStyle/>
        <a:p>
          <a:endParaRPr lang="ru-RU"/>
        </a:p>
      </dgm:t>
    </dgm:pt>
    <dgm:pt modelId="{CC4B3C28-DABB-41C4-B6F2-FC80F697BECF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897DDF00-5BF4-4705-91C5-E8D73ECAEF6D}" type="parTrans" cxnId="{EA456C19-3FAA-44D3-86B1-2C9552D6A593}">
      <dgm:prSet/>
      <dgm:spPr/>
      <dgm:t>
        <a:bodyPr/>
        <a:lstStyle/>
        <a:p>
          <a:endParaRPr lang="ru-RU"/>
        </a:p>
      </dgm:t>
    </dgm:pt>
    <dgm:pt modelId="{ACF23D11-5F2A-4D8A-A164-C246729E25D0}" type="sibTrans" cxnId="{EA456C19-3FAA-44D3-86B1-2C9552D6A593}">
      <dgm:prSet/>
      <dgm:spPr/>
      <dgm:t>
        <a:bodyPr/>
        <a:lstStyle/>
        <a:p>
          <a:endParaRPr lang="ru-RU"/>
        </a:p>
      </dgm:t>
    </dgm:pt>
    <dgm:pt modelId="{5AA534AC-6CBD-4D81-BA30-64B2A594B720}">
      <dgm:prSet phldrT="[Текст]"/>
      <dgm:spPr/>
      <dgm:t>
        <a:bodyPr/>
        <a:lstStyle/>
        <a:p>
          <a:endParaRPr lang="ru-RU" dirty="0"/>
        </a:p>
      </dgm:t>
    </dgm:pt>
    <dgm:pt modelId="{FF15C948-EFF6-47F4-B21B-33948D381628}" type="parTrans" cxnId="{5E45DF34-7347-4159-92C9-C84080F2AC7B}">
      <dgm:prSet/>
      <dgm:spPr/>
      <dgm:t>
        <a:bodyPr/>
        <a:lstStyle/>
        <a:p>
          <a:endParaRPr lang="ru-RU"/>
        </a:p>
      </dgm:t>
    </dgm:pt>
    <dgm:pt modelId="{7F887A9E-097F-4E93-9A40-9082D9AE8D7E}" type="sibTrans" cxnId="{5E45DF34-7347-4159-92C9-C84080F2AC7B}">
      <dgm:prSet/>
      <dgm:spPr/>
      <dgm:t>
        <a:bodyPr/>
        <a:lstStyle/>
        <a:p>
          <a:endParaRPr lang="ru-RU"/>
        </a:p>
      </dgm:t>
    </dgm:pt>
    <dgm:pt modelId="{2F458FBE-821C-4A41-B5F4-376C2C023F65}">
      <dgm:prSet phldrT="[Текст]"/>
      <dgm:spPr>
        <a:solidFill>
          <a:srgbClr val="CC0027"/>
        </a:solidFill>
        <a:ln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BBAA1EF5-97BE-4B61-AF22-D5E84393472C}" type="parTrans" cxnId="{48BACFB8-6007-4288-9C91-B800A40A1E79}">
      <dgm:prSet/>
      <dgm:spPr/>
      <dgm:t>
        <a:bodyPr/>
        <a:lstStyle/>
        <a:p>
          <a:endParaRPr lang="ru-RU"/>
        </a:p>
      </dgm:t>
    </dgm:pt>
    <dgm:pt modelId="{50CF4619-8C9D-4763-9AFC-74AD1F03668B}" type="sibTrans" cxnId="{48BACFB8-6007-4288-9C91-B800A40A1E79}">
      <dgm:prSet/>
      <dgm:spPr/>
      <dgm:t>
        <a:bodyPr/>
        <a:lstStyle/>
        <a:p>
          <a:endParaRPr lang="ru-RU"/>
        </a:p>
      </dgm:t>
    </dgm:pt>
    <dgm:pt modelId="{9971F8DA-FD24-4A08-B680-432D4CF084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3A691DDE-85B9-4C3E-AEDB-887BBFEB1E1A}" type="parTrans" cxnId="{ACC44991-5D1C-4C83-9D00-784DC1BFFA23}">
      <dgm:prSet/>
      <dgm:spPr/>
      <dgm:t>
        <a:bodyPr/>
        <a:lstStyle/>
        <a:p>
          <a:endParaRPr lang="ru-RU"/>
        </a:p>
      </dgm:t>
    </dgm:pt>
    <dgm:pt modelId="{91997FCD-85A7-4788-ACF3-DD1F5D81998C}" type="sibTrans" cxnId="{ACC44991-5D1C-4C83-9D00-784DC1BFFA23}">
      <dgm:prSet/>
      <dgm:spPr/>
      <dgm:t>
        <a:bodyPr/>
        <a:lstStyle/>
        <a:p>
          <a:endParaRPr lang="ru-RU"/>
        </a:p>
      </dgm:t>
    </dgm:pt>
    <dgm:pt modelId="{79ACA35F-7B41-4D64-8288-06D65F0835B0}">
      <dgm:prSet phldrT="[Текст]"/>
      <dgm:spPr/>
      <dgm:t>
        <a:bodyPr/>
        <a:lstStyle/>
        <a:p>
          <a:endParaRPr lang="ru-RU" dirty="0"/>
        </a:p>
      </dgm:t>
    </dgm:pt>
    <dgm:pt modelId="{D82F168E-9696-4C83-92F3-CD2C4E61BEBA}" type="parTrans" cxnId="{2E756DAA-14DA-4972-82F3-5BF25582292A}">
      <dgm:prSet/>
      <dgm:spPr/>
      <dgm:t>
        <a:bodyPr/>
        <a:lstStyle/>
        <a:p>
          <a:endParaRPr lang="ru-RU"/>
        </a:p>
      </dgm:t>
    </dgm:pt>
    <dgm:pt modelId="{6C175210-2A5B-4C9F-9ED0-B249B531AADC}" type="sibTrans" cxnId="{2E756DAA-14DA-4972-82F3-5BF25582292A}">
      <dgm:prSet/>
      <dgm:spPr/>
      <dgm:t>
        <a:bodyPr/>
        <a:lstStyle/>
        <a:p>
          <a:endParaRPr lang="ru-RU"/>
        </a:p>
      </dgm:t>
    </dgm:pt>
    <dgm:pt modelId="{358B7DEC-6A08-4A01-9E77-E057C60C1DEB}" type="pres">
      <dgm:prSet presAssocID="{DF456D32-0B21-4457-A5D0-FAEFCAD405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2B6881-B52F-4E78-BDB2-62E7A013583C}" type="pres">
      <dgm:prSet presAssocID="{4806DD3A-C3AE-47B9-B51E-E6DE3B379666}" presName="compositeNode" presStyleCnt="0">
        <dgm:presLayoutVars>
          <dgm:bulletEnabled val="1"/>
        </dgm:presLayoutVars>
      </dgm:prSet>
      <dgm:spPr/>
    </dgm:pt>
    <dgm:pt modelId="{852C9EBD-538F-44D7-9E39-5C7B98A14C1D}" type="pres">
      <dgm:prSet presAssocID="{4806DD3A-C3AE-47B9-B51E-E6DE3B379666}" presName="bgRect" presStyleLbl="node1" presStyleIdx="0" presStyleCnt="4" custScaleX="110593" custScaleY="167516"/>
      <dgm:spPr/>
      <dgm:t>
        <a:bodyPr/>
        <a:lstStyle/>
        <a:p>
          <a:endParaRPr lang="ru-RU"/>
        </a:p>
      </dgm:t>
    </dgm:pt>
    <dgm:pt modelId="{65A746DD-70AA-496A-BDA9-015C7CC9CA4E}" type="pres">
      <dgm:prSet presAssocID="{4806DD3A-C3AE-47B9-B51E-E6DE3B379666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7396F-A534-4783-B1B4-F27B368DC9F0}" type="pres">
      <dgm:prSet presAssocID="{4806DD3A-C3AE-47B9-B51E-E6DE3B37966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F389C-E41A-4B2F-A162-112D62341DFD}" type="pres">
      <dgm:prSet presAssocID="{3FBAD76E-9FDF-486F-91FA-93B293103ECB}" presName="hSp" presStyleCnt="0"/>
      <dgm:spPr/>
    </dgm:pt>
    <dgm:pt modelId="{B53DC28A-D91F-4A6A-9968-3E3C5DC152D5}" type="pres">
      <dgm:prSet presAssocID="{3FBAD76E-9FDF-486F-91FA-93B293103ECB}" presName="vProcSp" presStyleCnt="0"/>
      <dgm:spPr/>
    </dgm:pt>
    <dgm:pt modelId="{CDDA0571-B938-42D1-AAD9-249EA3019C11}" type="pres">
      <dgm:prSet presAssocID="{3FBAD76E-9FDF-486F-91FA-93B293103ECB}" presName="vSp1" presStyleCnt="0"/>
      <dgm:spPr/>
    </dgm:pt>
    <dgm:pt modelId="{98764271-D468-49C7-AEBF-08E3F25200F2}" type="pres">
      <dgm:prSet presAssocID="{3FBAD76E-9FDF-486F-91FA-93B293103ECB}" presName="simulatedConn" presStyleLbl="solidFgAcc1" presStyleIdx="0" presStyleCnt="3" custLinFactY="201523" custLinFactNeighborX="8545" custLinFactNeighborY="300000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284F36C4-EF9C-4A13-A011-D1ABDB9F8980}" type="pres">
      <dgm:prSet presAssocID="{3FBAD76E-9FDF-486F-91FA-93B293103ECB}" presName="vSp2" presStyleCnt="0"/>
      <dgm:spPr/>
    </dgm:pt>
    <dgm:pt modelId="{5B5A1DEA-27B7-4C7E-821A-185882F59613}" type="pres">
      <dgm:prSet presAssocID="{3FBAD76E-9FDF-486F-91FA-93B293103ECB}" presName="sibTrans" presStyleCnt="0"/>
      <dgm:spPr/>
    </dgm:pt>
    <dgm:pt modelId="{6913B03E-56E1-4A91-8BFC-EB6848E1AD58}" type="pres">
      <dgm:prSet presAssocID="{CC4B3C28-DABB-41C4-B6F2-FC80F697BECF}" presName="compositeNode" presStyleCnt="0">
        <dgm:presLayoutVars>
          <dgm:bulletEnabled val="1"/>
        </dgm:presLayoutVars>
      </dgm:prSet>
      <dgm:spPr/>
    </dgm:pt>
    <dgm:pt modelId="{EFD01559-3999-4544-9247-AE5935D48A75}" type="pres">
      <dgm:prSet presAssocID="{CC4B3C28-DABB-41C4-B6F2-FC80F697BECF}" presName="bgRect" presStyleLbl="node1" presStyleIdx="1" presStyleCnt="4" custLinFactNeighborX="1282" custLinFactNeighborY="49131"/>
      <dgm:spPr/>
      <dgm:t>
        <a:bodyPr/>
        <a:lstStyle/>
        <a:p>
          <a:endParaRPr lang="ru-RU"/>
        </a:p>
      </dgm:t>
    </dgm:pt>
    <dgm:pt modelId="{EC231026-76F1-4A53-85F0-18D19F9AC80A}" type="pres">
      <dgm:prSet presAssocID="{CC4B3C28-DABB-41C4-B6F2-FC80F697BECF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D66C8-0E2B-4C8C-B987-11291FFE340D}" type="pres">
      <dgm:prSet presAssocID="{CC4B3C28-DABB-41C4-B6F2-FC80F697BECF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0F6A6-A795-4AE7-B2FC-3AFD48AB1DCA}" type="pres">
      <dgm:prSet presAssocID="{ACF23D11-5F2A-4D8A-A164-C246729E25D0}" presName="hSp" presStyleCnt="0"/>
      <dgm:spPr/>
    </dgm:pt>
    <dgm:pt modelId="{2D68C91E-EF37-4607-88E1-1D80923F6615}" type="pres">
      <dgm:prSet presAssocID="{ACF23D11-5F2A-4D8A-A164-C246729E25D0}" presName="vProcSp" presStyleCnt="0"/>
      <dgm:spPr/>
    </dgm:pt>
    <dgm:pt modelId="{27AC08AD-C1E1-4F42-87F1-8ED768FF5D0C}" type="pres">
      <dgm:prSet presAssocID="{ACF23D11-5F2A-4D8A-A164-C246729E25D0}" presName="vSp1" presStyleCnt="0"/>
      <dgm:spPr/>
    </dgm:pt>
    <dgm:pt modelId="{498C1037-FA3B-4EFA-A44C-B4B8D9CB9944}" type="pres">
      <dgm:prSet presAssocID="{ACF23D11-5F2A-4D8A-A164-C246729E25D0}" presName="simulatedConn" presStyleLbl="solidFgAcc1" presStyleIdx="1" presStyleCnt="3" custLinFactY="201523" custLinFactNeighborX="8545" custLinFactNeighborY="300000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6608894C-C826-4FBE-97F5-F5BC1F538352}" type="pres">
      <dgm:prSet presAssocID="{ACF23D11-5F2A-4D8A-A164-C246729E25D0}" presName="vSp2" presStyleCnt="0"/>
      <dgm:spPr/>
    </dgm:pt>
    <dgm:pt modelId="{ADF0F632-9732-4834-BFC8-7829CC5E5289}" type="pres">
      <dgm:prSet presAssocID="{ACF23D11-5F2A-4D8A-A164-C246729E25D0}" presName="sibTrans" presStyleCnt="0"/>
      <dgm:spPr/>
    </dgm:pt>
    <dgm:pt modelId="{1AAC672C-6304-4436-9B38-B3A247287D61}" type="pres">
      <dgm:prSet presAssocID="{9971F8DA-FD24-4A08-B680-432D4CF08451}" presName="compositeNode" presStyleCnt="0">
        <dgm:presLayoutVars>
          <dgm:bulletEnabled val="1"/>
        </dgm:presLayoutVars>
      </dgm:prSet>
      <dgm:spPr/>
    </dgm:pt>
    <dgm:pt modelId="{E8676B8A-25C8-4C08-9A13-B48EF27F9501}" type="pres">
      <dgm:prSet presAssocID="{9971F8DA-FD24-4A08-B680-432D4CF08451}" presName="bgRect" presStyleLbl="node1" presStyleIdx="2" presStyleCnt="4" custLinFactNeighborX="1282" custLinFactNeighborY="49131"/>
      <dgm:spPr/>
      <dgm:t>
        <a:bodyPr/>
        <a:lstStyle/>
        <a:p>
          <a:endParaRPr lang="ru-RU"/>
        </a:p>
      </dgm:t>
    </dgm:pt>
    <dgm:pt modelId="{0C88EFB0-D454-4E10-BFB0-61B9A3644C80}" type="pres">
      <dgm:prSet presAssocID="{9971F8DA-FD24-4A08-B680-432D4CF08451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25926-8B30-4B27-98CE-5CEE1986F1E1}" type="pres">
      <dgm:prSet presAssocID="{9971F8DA-FD24-4A08-B680-432D4CF08451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834F1-4490-4BAF-BC8C-8F0F1A455391}" type="pres">
      <dgm:prSet presAssocID="{91997FCD-85A7-4788-ACF3-DD1F5D81998C}" presName="hSp" presStyleCnt="0"/>
      <dgm:spPr/>
    </dgm:pt>
    <dgm:pt modelId="{D6BA11D8-2181-40F8-AFE5-3D0FF2A4C009}" type="pres">
      <dgm:prSet presAssocID="{91997FCD-85A7-4788-ACF3-DD1F5D81998C}" presName="vProcSp" presStyleCnt="0"/>
      <dgm:spPr/>
    </dgm:pt>
    <dgm:pt modelId="{FE01DA2D-95A4-40D9-A154-EFD94ECEFACF}" type="pres">
      <dgm:prSet presAssocID="{91997FCD-85A7-4788-ACF3-DD1F5D81998C}" presName="vSp1" presStyleCnt="0"/>
      <dgm:spPr/>
    </dgm:pt>
    <dgm:pt modelId="{BB96BAD0-9657-4F01-8A9D-42008DC09F0D}" type="pres">
      <dgm:prSet presAssocID="{91997FCD-85A7-4788-ACF3-DD1F5D81998C}" presName="simulatedConn" presStyleLbl="solidFgAcc1" presStyleIdx="2" presStyleCnt="3" custLinFactY="201523" custLinFactNeighborX="8545" custLinFactNeighborY="300000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B914C1CF-54A8-4C69-B7A3-7A11D9065F42}" type="pres">
      <dgm:prSet presAssocID="{91997FCD-85A7-4788-ACF3-DD1F5D81998C}" presName="vSp2" presStyleCnt="0"/>
      <dgm:spPr/>
    </dgm:pt>
    <dgm:pt modelId="{3D7D21D9-BF8E-4110-833C-C1F7BCDCAF33}" type="pres">
      <dgm:prSet presAssocID="{91997FCD-85A7-4788-ACF3-DD1F5D81998C}" presName="sibTrans" presStyleCnt="0"/>
      <dgm:spPr/>
    </dgm:pt>
    <dgm:pt modelId="{DA62FCF1-862A-4C5B-8000-EC71B7B62C06}" type="pres">
      <dgm:prSet presAssocID="{2F458FBE-821C-4A41-B5F4-376C2C023F65}" presName="compositeNode" presStyleCnt="0">
        <dgm:presLayoutVars>
          <dgm:bulletEnabled val="1"/>
        </dgm:presLayoutVars>
      </dgm:prSet>
      <dgm:spPr/>
    </dgm:pt>
    <dgm:pt modelId="{80BDA7B6-98FF-4E2C-BCCC-3146214B0D41}" type="pres">
      <dgm:prSet presAssocID="{2F458FBE-821C-4A41-B5F4-376C2C023F65}" presName="bgRect" presStyleLbl="node1" presStyleIdx="3" presStyleCnt="4" custLinFactNeighborX="1282" custLinFactNeighborY="49131"/>
      <dgm:spPr/>
      <dgm:t>
        <a:bodyPr/>
        <a:lstStyle/>
        <a:p>
          <a:endParaRPr lang="ru-RU"/>
        </a:p>
      </dgm:t>
    </dgm:pt>
    <dgm:pt modelId="{6CA28D64-5423-4473-9DB4-836DE6EEF58F}" type="pres">
      <dgm:prSet presAssocID="{2F458FBE-821C-4A41-B5F4-376C2C023F65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C44991-5D1C-4C83-9D00-784DC1BFFA23}" srcId="{DF456D32-0B21-4457-A5D0-FAEFCAD405D4}" destId="{9971F8DA-FD24-4A08-B680-432D4CF08451}" srcOrd="2" destOrd="0" parTransId="{3A691DDE-85B9-4C3E-AEDB-887BBFEB1E1A}" sibTransId="{91997FCD-85A7-4788-ACF3-DD1F5D81998C}"/>
    <dgm:cxn modelId="{E043D513-3A13-4A46-83C9-6208138036C8}" type="presOf" srcId="{DF456D32-0B21-4457-A5D0-FAEFCAD405D4}" destId="{358B7DEC-6A08-4A01-9E77-E057C60C1DEB}" srcOrd="0" destOrd="0" presId="urn:microsoft.com/office/officeart/2005/8/layout/hProcess7"/>
    <dgm:cxn modelId="{5E7D57AA-43CB-4EDF-BB4C-8EB4FA71C3E0}" type="presOf" srcId="{CC4B3C28-DABB-41C4-B6F2-FC80F697BECF}" destId="{EFD01559-3999-4544-9247-AE5935D48A75}" srcOrd="0" destOrd="0" presId="urn:microsoft.com/office/officeart/2005/8/layout/hProcess7"/>
    <dgm:cxn modelId="{0EE95070-2EA2-4430-9135-E13BDBF251EA}" type="presOf" srcId="{79ACA35F-7B41-4D64-8288-06D65F0835B0}" destId="{41E25926-8B30-4B27-98CE-5CEE1986F1E1}" srcOrd="0" destOrd="0" presId="urn:microsoft.com/office/officeart/2005/8/layout/hProcess7"/>
    <dgm:cxn modelId="{C129EFE7-5950-4AAD-B78C-6D6BB1C92E61}" type="presOf" srcId="{5AA534AC-6CBD-4D81-BA30-64B2A594B720}" destId="{781D66C8-0E2B-4C8C-B987-11291FFE340D}" srcOrd="0" destOrd="0" presId="urn:microsoft.com/office/officeart/2005/8/layout/hProcess7"/>
    <dgm:cxn modelId="{7A2122C8-8BF3-4543-8030-2380502D8873}" srcId="{4806DD3A-C3AE-47B9-B51E-E6DE3B379666}" destId="{49C134D4-3F39-4148-A201-6D711A02685E}" srcOrd="0" destOrd="0" parTransId="{2037A107-9A3F-4373-A3C6-A7856142B499}" sibTransId="{4018A2C5-091F-4B65-97EB-D4B861A8BBC5}"/>
    <dgm:cxn modelId="{FF82D7B0-70F1-425B-BD1F-E24B46576BAE}" type="presOf" srcId="{9971F8DA-FD24-4A08-B680-432D4CF08451}" destId="{0C88EFB0-D454-4E10-BFB0-61B9A3644C80}" srcOrd="1" destOrd="0" presId="urn:microsoft.com/office/officeart/2005/8/layout/hProcess7"/>
    <dgm:cxn modelId="{5E45DF34-7347-4159-92C9-C84080F2AC7B}" srcId="{CC4B3C28-DABB-41C4-B6F2-FC80F697BECF}" destId="{5AA534AC-6CBD-4D81-BA30-64B2A594B720}" srcOrd="0" destOrd="0" parTransId="{FF15C948-EFF6-47F4-B21B-33948D381628}" sibTransId="{7F887A9E-097F-4E93-9A40-9082D9AE8D7E}"/>
    <dgm:cxn modelId="{BB39FD09-ED6E-4178-9061-D373F50A46EB}" type="presOf" srcId="{CC4B3C28-DABB-41C4-B6F2-FC80F697BECF}" destId="{EC231026-76F1-4A53-85F0-18D19F9AC80A}" srcOrd="1" destOrd="0" presId="urn:microsoft.com/office/officeart/2005/8/layout/hProcess7"/>
    <dgm:cxn modelId="{DE9BA388-EEF2-4868-94C8-E228DEEE9D72}" type="presOf" srcId="{4806DD3A-C3AE-47B9-B51E-E6DE3B379666}" destId="{852C9EBD-538F-44D7-9E39-5C7B98A14C1D}" srcOrd="0" destOrd="0" presId="urn:microsoft.com/office/officeart/2005/8/layout/hProcess7"/>
    <dgm:cxn modelId="{4D263A00-0E14-4236-B05F-7EB60301B347}" type="presOf" srcId="{4806DD3A-C3AE-47B9-B51E-E6DE3B379666}" destId="{65A746DD-70AA-496A-BDA9-015C7CC9CA4E}" srcOrd="1" destOrd="0" presId="urn:microsoft.com/office/officeart/2005/8/layout/hProcess7"/>
    <dgm:cxn modelId="{48BACFB8-6007-4288-9C91-B800A40A1E79}" srcId="{DF456D32-0B21-4457-A5D0-FAEFCAD405D4}" destId="{2F458FBE-821C-4A41-B5F4-376C2C023F65}" srcOrd="3" destOrd="0" parTransId="{BBAA1EF5-97BE-4B61-AF22-D5E84393472C}" sibTransId="{50CF4619-8C9D-4763-9AFC-74AD1F03668B}"/>
    <dgm:cxn modelId="{FF2889C7-5D0C-41B8-90D3-4BCD787A40C2}" type="presOf" srcId="{2F458FBE-821C-4A41-B5F4-376C2C023F65}" destId="{80BDA7B6-98FF-4E2C-BCCC-3146214B0D41}" srcOrd="0" destOrd="0" presId="urn:microsoft.com/office/officeart/2005/8/layout/hProcess7"/>
    <dgm:cxn modelId="{EA456C19-3FAA-44D3-86B1-2C9552D6A593}" srcId="{DF456D32-0B21-4457-A5D0-FAEFCAD405D4}" destId="{CC4B3C28-DABB-41C4-B6F2-FC80F697BECF}" srcOrd="1" destOrd="0" parTransId="{897DDF00-5BF4-4705-91C5-E8D73ECAEF6D}" sibTransId="{ACF23D11-5F2A-4D8A-A164-C246729E25D0}"/>
    <dgm:cxn modelId="{A908912D-10E2-4287-B397-AA94BAF9888D}" type="presOf" srcId="{9971F8DA-FD24-4A08-B680-432D4CF08451}" destId="{E8676B8A-25C8-4C08-9A13-B48EF27F9501}" srcOrd="0" destOrd="0" presId="urn:microsoft.com/office/officeart/2005/8/layout/hProcess7"/>
    <dgm:cxn modelId="{ABCC795B-30F1-440E-BB44-9B4A4116329E}" type="presOf" srcId="{49C134D4-3F39-4148-A201-6D711A02685E}" destId="{8AF7396F-A534-4783-B1B4-F27B368DC9F0}" srcOrd="0" destOrd="0" presId="urn:microsoft.com/office/officeart/2005/8/layout/hProcess7"/>
    <dgm:cxn modelId="{2E756DAA-14DA-4972-82F3-5BF25582292A}" srcId="{9971F8DA-FD24-4A08-B680-432D4CF08451}" destId="{79ACA35F-7B41-4D64-8288-06D65F0835B0}" srcOrd="0" destOrd="0" parTransId="{D82F168E-9696-4C83-92F3-CD2C4E61BEBA}" sibTransId="{6C175210-2A5B-4C9F-9ED0-B249B531AADC}"/>
    <dgm:cxn modelId="{43C80842-D1B6-4578-A90A-1E1E44474538}" type="presOf" srcId="{2F458FBE-821C-4A41-B5F4-376C2C023F65}" destId="{6CA28D64-5423-4473-9DB4-836DE6EEF58F}" srcOrd="1" destOrd="0" presId="urn:microsoft.com/office/officeart/2005/8/layout/hProcess7"/>
    <dgm:cxn modelId="{4045F51C-3A17-47DE-87BA-524CB2BD9E80}" srcId="{DF456D32-0B21-4457-A5D0-FAEFCAD405D4}" destId="{4806DD3A-C3AE-47B9-B51E-E6DE3B379666}" srcOrd="0" destOrd="0" parTransId="{FFF22718-C026-48D7-B0A7-9366C0AB2EC0}" sibTransId="{3FBAD76E-9FDF-486F-91FA-93B293103ECB}"/>
    <dgm:cxn modelId="{520712D0-0B31-4B5E-BF2F-CFCF7DE48ECD}" type="presParOf" srcId="{358B7DEC-6A08-4A01-9E77-E057C60C1DEB}" destId="{DE2B6881-B52F-4E78-BDB2-62E7A013583C}" srcOrd="0" destOrd="0" presId="urn:microsoft.com/office/officeart/2005/8/layout/hProcess7"/>
    <dgm:cxn modelId="{B3523349-0391-4F2F-B3E8-5EA376D3109C}" type="presParOf" srcId="{DE2B6881-B52F-4E78-BDB2-62E7A013583C}" destId="{852C9EBD-538F-44D7-9E39-5C7B98A14C1D}" srcOrd="0" destOrd="0" presId="urn:microsoft.com/office/officeart/2005/8/layout/hProcess7"/>
    <dgm:cxn modelId="{31BB760F-FB34-4DE2-9E30-BEACC2B4E67B}" type="presParOf" srcId="{DE2B6881-B52F-4E78-BDB2-62E7A013583C}" destId="{65A746DD-70AA-496A-BDA9-015C7CC9CA4E}" srcOrd="1" destOrd="0" presId="urn:microsoft.com/office/officeart/2005/8/layout/hProcess7"/>
    <dgm:cxn modelId="{26102E5E-292E-402A-8785-D6BAE8C0DBF4}" type="presParOf" srcId="{DE2B6881-B52F-4E78-BDB2-62E7A013583C}" destId="{8AF7396F-A534-4783-B1B4-F27B368DC9F0}" srcOrd="2" destOrd="0" presId="urn:microsoft.com/office/officeart/2005/8/layout/hProcess7"/>
    <dgm:cxn modelId="{DA361D65-2376-4C70-ABBD-5BCC0266D736}" type="presParOf" srcId="{358B7DEC-6A08-4A01-9E77-E057C60C1DEB}" destId="{289F389C-E41A-4B2F-A162-112D62341DFD}" srcOrd="1" destOrd="0" presId="urn:microsoft.com/office/officeart/2005/8/layout/hProcess7"/>
    <dgm:cxn modelId="{BCB5DD21-62C3-44BC-BC0D-779088FBAFA2}" type="presParOf" srcId="{358B7DEC-6A08-4A01-9E77-E057C60C1DEB}" destId="{B53DC28A-D91F-4A6A-9968-3E3C5DC152D5}" srcOrd="2" destOrd="0" presId="urn:microsoft.com/office/officeart/2005/8/layout/hProcess7"/>
    <dgm:cxn modelId="{FAAAA00C-F622-49DD-A93F-F1BAECADB143}" type="presParOf" srcId="{B53DC28A-D91F-4A6A-9968-3E3C5DC152D5}" destId="{CDDA0571-B938-42D1-AAD9-249EA3019C11}" srcOrd="0" destOrd="0" presId="urn:microsoft.com/office/officeart/2005/8/layout/hProcess7"/>
    <dgm:cxn modelId="{B9D537B3-B819-4324-9F86-F3D772477205}" type="presParOf" srcId="{B53DC28A-D91F-4A6A-9968-3E3C5DC152D5}" destId="{98764271-D468-49C7-AEBF-08E3F25200F2}" srcOrd="1" destOrd="0" presId="urn:microsoft.com/office/officeart/2005/8/layout/hProcess7"/>
    <dgm:cxn modelId="{397FBB79-CE3A-4D26-AAA5-363E29E273E2}" type="presParOf" srcId="{B53DC28A-D91F-4A6A-9968-3E3C5DC152D5}" destId="{284F36C4-EF9C-4A13-A011-D1ABDB9F8980}" srcOrd="2" destOrd="0" presId="urn:microsoft.com/office/officeart/2005/8/layout/hProcess7"/>
    <dgm:cxn modelId="{42BF28CB-065E-45F9-B0CD-59D57370DE95}" type="presParOf" srcId="{358B7DEC-6A08-4A01-9E77-E057C60C1DEB}" destId="{5B5A1DEA-27B7-4C7E-821A-185882F59613}" srcOrd="3" destOrd="0" presId="urn:microsoft.com/office/officeart/2005/8/layout/hProcess7"/>
    <dgm:cxn modelId="{0A4541BF-5957-4759-938C-A8D832F6B27A}" type="presParOf" srcId="{358B7DEC-6A08-4A01-9E77-E057C60C1DEB}" destId="{6913B03E-56E1-4A91-8BFC-EB6848E1AD58}" srcOrd="4" destOrd="0" presId="urn:microsoft.com/office/officeart/2005/8/layout/hProcess7"/>
    <dgm:cxn modelId="{ED4495F0-3778-41B2-AA6F-7C370EE226B2}" type="presParOf" srcId="{6913B03E-56E1-4A91-8BFC-EB6848E1AD58}" destId="{EFD01559-3999-4544-9247-AE5935D48A75}" srcOrd="0" destOrd="0" presId="urn:microsoft.com/office/officeart/2005/8/layout/hProcess7"/>
    <dgm:cxn modelId="{1A398311-7B38-4515-A46A-F278C75F4772}" type="presParOf" srcId="{6913B03E-56E1-4A91-8BFC-EB6848E1AD58}" destId="{EC231026-76F1-4A53-85F0-18D19F9AC80A}" srcOrd="1" destOrd="0" presId="urn:microsoft.com/office/officeart/2005/8/layout/hProcess7"/>
    <dgm:cxn modelId="{A7C09F87-F312-4C68-B59A-7FDA91B00BFC}" type="presParOf" srcId="{6913B03E-56E1-4A91-8BFC-EB6848E1AD58}" destId="{781D66C8-0E2B-4C8C-B987-11291FFE340D}" srcOrd="2" destOrd="0" presId="urn:microsoft.com/office/officeart/2005/8/layout/hProcess7"/>
    <dgm:cxn modelId="{81015D49-5E26-4FF6-A280-882A16A8E221}" type="presParOf" srcId="{358B7DEC-6A08-4A01-9E77-E057C60C1DEB}" destId="{D480F6A6-A795-4AE7-B2FC-3AFD48AB1DCA}" srcOrd="5" destOrd="0" presId="urn:microsoft.com/office/officeart/2005/8/layout/hProcess7"/>
    <dgm:cxn modelId="{D7C8B131-FA5F-4CD9-80E6-9BF7F89141CB}" type="presParOf" srcId="{358B7DEC-6A08-4A01-9E77-E057C60C1DEB}" destId="{2D68C91E-EF37-4607-88E1-1D80923F6615}" srcOrd="6" destOrd="0" presId="urn:microsoft.com/office/officeart/2005/8/layout/hProcess7"/>
    <dgm:cxn modelId="{AFFAB68E-8B8F-4EA2-8F95-0D04CD73E11F}" type="presParOf" srcId="{2D68C91E-EF37-4607-88E1-1D80923F6615}" destId="{27AC08AD-C1E1-4F42-87F1-8ED768FF5D0C}" srcOrd="0" destOrd="0" presId="urn:microsoft.com/office/officeart/2005/8/layout/hProcess7"/>
    <dgm:cxn modelId="{6D2EE1BC-2202-464A-BCA8-CD2AD061E1CF}" type="presParOf" srcId="{2D68C91E-EF37-4607-88E1-1D80923F6615}" destId="{498C1037-FA3B-4EFA-A44C-B4B8D9CB9944}" srcOrd="1" destOrd="0" presId="urn:microsoft.com/office/officeart/2005/8/layout/hProcess7"/>
    <dgm:cxn modelId="{F788E317-6C92-4C3A-9606-165D9F1DEC6F}" type="presParOf" srcId="{2D68C91E-EF37-4607-88E1-1D80923F6615}" destId="{6608894C-C826-4FBE-97F5-F5BC1F538352}" srcOrd="2" destOrd="0" presId="urn:microsoft.com/office/officeart/2005/8/layout/hProcess7"/>
    <dgm:cxn modelId="{24FB7206-187A-47EB-BF75-23BB8B76B5E6}" type="presParOf" srcId="{358B7DEC-6A08-4A01-9E77-E057C60C1DEB}" destId="{ADF0F632-9732-4834-BFC8-7829CC5E5289}" srcOrd="7" destOrd="0" presId="urn:microsoft.com/office/officeart/2005/8/layout/hProcess7"/>
    <dgm:cxn modelId="{68628CF1-3209-4232-8DB4-9D7FCD429C6E}" type="presParOf" srcId="{358B7DEC-6A08-4A01-9E77-E057C60C1DEB}" destId="{1AAC672C-6304-4436-9B38-B3A247287D61}" srcOrd="8" destOrd="0" presId="urn:microsoft.com/office/officeart/2005/8/layout/hProcess7"/>
    <dgm:cxn modelId="{FAB297CE-DFEF-46DF-8A5E-A399F66E5D45}" type="presParOf" srcId="{1AAC672C-6304-4436-9B38-B3A247287D61}" destId="{E8676B8A-25C8-4C08-9A13-B48EF27F9501}" srcOrd="0" destOrd="0" presId="urn:microsoft.com/office/officeart/2005/8/layout/hProcess7"/>
    <dgm:cxn modelId="{F25C987B-5C00-4DF1-9F99-E6794D15AF16}" type="presParOf" srcId="{1AAC672C-6304-4436-9B38-B3A247287D61}" destId="{0C88EFB0-D454-4E10-BFB0-61B9A3644C80}" srcOrd="1" destOrd="0" presId="urn:microsoft.com/office/officeart/2005/8/layout/hProcess7"/>
    <dgm:cxn modelId="{98985603-58B2-4662-9C07-A6B90E0AAA81}" type="presParOf" srcId="{1AAC672C-6304-4436-9B38-B3A247287D61}" destId="{41E25926-8B30-4B27-98CE-5CEE1986F1E1}" srcOrd="2" destOrd="0" presId="urn:microsoft.com/office/officeart/2005/8/layout/hProcess7"/>
    <dgm:cxn modelId="{4FD0A42F-4F24-4A64-99DE-96A7E3C0DA55}" type="presParOf" srcId="{358B7DEC-6A08-4A01-9E77-E057C60C1DEB}" destId="{121834F1-4490-4BAF-BC8C-8F0F1A455391}" srcOrd="9" destOrd="0" presId="urn:microsoft.com/office/officeart/2005/8/layout/hProcess7"/>
    <dgm:cxn modelId="{8FA385DA-9748-4CE1-B8E0-B58F7D537B9D}" type="presParOf" srcId="{358B7DEC-6A08-4A01-9E77-E057C60C1DEB}" destId="{D6BA11D8-2181-40F8-AFE5-3D0FF2A4C009}" srcOrd="10" destOrd="0" presId="urn:microsoft.com/office/officeart/2005/8/layout/hProcess7"/>
    <dgm:cxn modelId="{439E1A5D-5CA2-4596-8537-7D3F466A4676}" type="presParOf" srcId="{D6BA11D8-2181-40F8-AFE5-3D0FF2A4C009}" destId="{FE01DA2D-95A4-40D9-A154-EFD94ECEFACF}" srcOrd="0" destOrd="0" presId="urn:microsoft.com/office/officeart/2005/8/layout/hProcess7"/>
    <dgm:cxn modelId="{52F3813B-93F2-481A-9083-BFA808B3A978}" type="presParOf" srcId="{D6BA11D8-2181-40F8-AFE5-3D0FF2A4C009}" destId="{BB96BAD0-9657-4F01-8A9D-42008DC09F0D}" srcOrd="1" destOrd="0" presId="urn:microsoft.com/office/officeart/2005/8/layout/hProcess7"/>
    <dgm:cxn modelId="{DD6901A0-595D-4F01-82F8-F5CDC1EAFD45}" type="presParOf" srcId="{D6BA11D8-2181-40F8-AFE5-3D0FF2A4C009}" destId="{B914C1CF-54A8-4C69-B7A3-7A11D9065F42}" srcOrd="2" destOrd="0" presId="urn:microsoft.com/office/officeart/2005/8/layout/hProcess7"/>
    <dgm:cxn modelId="{AF61F9EE-F4E1-49E1-80F0-FCE1E5D03CB4}" type="presParOf" srcId="{358B7DEC-6A08-4A01-9E77-E057C60C1DEB}" destId="{3D7D21D9-BF8E-4110-833C-C1F7BCDCAF33}" srcOrd="11" destOrd="0" presId="urn:microsoft.com/office/officeart/2005/8/layout/hProcess7"/>
    <dgm:cxn modelId="{64A67540-CDB5-4C41-B436-3C0B78276D41}" type="presParOf" srcId="{358B7DEC-6A08-4A01-9E77-E057C60C1DEB}" destId="{DA62FCF1-862A-4C5B-8000-EC71B7B62C06}" srcOrd="12" destOrd="0" presId="urn:microsoft.com/office/officeart/2005/8/layout/hProcess7"/>
    <dgm:cxn modelId="{66341BEA-67BA-4EFF-9AB8-813A54971842}" type="presParOf" srcId="{DA62FCF1-862A-4C5B-8000-EC71B7B62C06}" destId="{80BDA7B6-98FF-4E2C-BCCC-3146214B0D41}" srcOrd="0" destOrd="0" presId="urn:microsoft.com/office/officeart/2005/8/layout/hProcess7"/>
    <dgm:cxn modelId="{58000361-1CD5-4601-B0E8-E017CB728FC3}" type="presParOf" srcId="{DA62FCF1-862A-4C5B-8000-EC71B7B62C06}" destId="{6CA28D64-5423-4473-9DB4-836DE6EEF58F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67E02D-5AA6-463F-B91E-A649D600FFB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620934-EAD6-4B9E-A418-C5B216BAA58D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094A4EE2-2804-4D23-8C52-6E297C47DB86}" type="parTrans" cxnId="{1042CE91-2BA5-473B-8296-4F02866FA8F9}">
      <dgm:prSet/>
      <dgm:spPr/>
      <dgm:t>
        <a:bodyPr/>
        <a:lstStyle/>
        <a:p>
          <a:endParaRPr lang="ru-RU"/>
        </a:p>
      </dgm:t>
    </dgm:pt>
    <dgm:pt modelId="{AF207AB5-FC02-4395-8A77-BA0A73BCEFFA}" type="sibTrans" cxnId="{1042CE91-2BA5-473B-8296-4F02866FA8F9}">
      <dgm:prSet/>
      <dgm:spPr/>
      <dgm:t>
        <a:bodyPr/>
        <a:lstStyle/>
        <a:p>
          <a:endParaRPr lang="ru-RU"/>
        </a:p>
      </dgm:t>
    </dgm:pt>
    <dgm:pt modelId="{DA962D12-1C12-4ED3-A281-71CBAA5EBC0B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ru-RU" dirty="0"/>
        </a:p>
      </dgm:t>
    </dgm:pt>
    <dgm:pt modelId="{9CB31A94-4C0F-4945-8DB2-45F0B343C4D4}" type="parTrans" cxnId="{5B3EF921-DBBD-420E-9386-0679E2A47817}">
      <dgm:prSet/>
      <dgm:spPr/>
      <dgm:t>
        <a:bodyPr/>
        <a:lstStyle/>
        <a:p>
          <a:endParaRPr lang="ru-RU"/>
        </a:p>
      </dgm:t>
    </dgm:pt>
    <dgm:pt modelId="{E3C2C20A-92C2-47C3-984B-65A302188BC0}" type="sibTrans" cxnId="{5B3EF921-DBBD-420E-9386-0679E2A47817}">
      <dgm:prSet/>
      <dgm:spPr/>
      <dgm:t>
        <a:bodyPr/>
        <a:lstStyle/>
        <a:p>
          <a:endParaRPr lang="ru-RU"/>
        </a:p>
      </dgm:t>
    </dgm:pt>
    <dgm:pt modelId="{2CD023DB-C177-4644-BD7A-EC4BA7AEC9A2}">
      <dgm:prSet phldrT="[Текст]"/>
      <dgm:spPr>
        <a:solidFill>
          <a:srgbClr val="CC0027"/>
        </a:solidFill>
      </dgm:spPr>
      <dgm:t>
        <a:bodyPr/>
        <a:lstStyle/>
        <a:p>
          <a:endParaRPr lang="ru-RU" dirty="0">
            <a:solidFill>
              <a:srgbClr val="A50021"/>
            </a:solidFill>
          </a:endParaRPr>
        </a:p>
      </dgm:t>
    </dgm:pt>
    <dgm:pt modelId="{E3B7F31E-AD79-4E42-8FF0-94B4775EAE98}" type="parTrans" cxnId="{54362382-5058-4997-ACC0-119CCAD623D0}">
      <dgm:prSet/>
      <dgm:spPr/>
      <dgm:t>
        <a:bodyPr/>
        <a:lstStyle/>
        <a:p>
          <a:endParaRPr lang="ru-RU"/>
        </a:p>
      </dgm:t>
    </dgm:pt>
    <dgm:pt modelId="{754295A4-F4DD-4738-BA39-6013EA8D8BC2}" type="sibTrans" cxnId="{54362382-5058-4997-ACC0-119CCAD623D0}">
      <dgm:prSet/>
      <dgm:spPr/>
      <dgm:t>
        <a:bodyPr/>
        <a:lstStyle/>
        <a:p>
          <a:endParaRPr lang="ru-RU"/>
        </a:p>
      </dgm:t>
    </dgm:pt>
    <dgm:pt modelId="{BF77DC30-FF56-4B38-8327-93661D52B652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endParaRPr lang="ru-RU" dirty="0"/>
        </a:p>
      </dgm:t>
    </dgm:pt>
    <dgm:pt modelId="{7AD71C3F-EF3A-4561-B9B4-7D41F4CD1E7A}" type="parTrans" cxnId="{55E102A2-17AC-4E41-9C7E-6BAA3971B4A4}">
      <dgm:prSet/>
      <dgm:spPr/>
      <dgm:t>
        <a:bodyPr/>
        <a:lstStyle/>
        <a:p>
          <a:endParaRPr lang="ru-RU"/>
        </a:p>
      </dgm:t>
    </dgm:pt>
    <dgm:pt modelId="{85C50AD2-C0D0-4807-AE6D-4EF8EB898351}" type="sibTrans" cxnId="{55E102A2-17AC-4E41-9C7E-6BAA3971B4A4}">
      <dgm:prSet/>
      <dgm:spPr/>
      <dgm:t>
        <a:bodyPr/>
        <a:lstStyle/>
        <a:p>
          <a:endParaRPr lang="ru-RU"/>
        </a:p>
      </dgm:t>
    </dgm:pt>
    <dgm:pt modelId="{4A46DCCC-61D6-43CF-AD27-BE04D7354188}" type="pres">
      <dgm:prSet presAssocID="{C667E02D-5AA6-463F-B91E-A649D600FF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A76F7-80AA-405A-BEEE-8791624A5C78}" type="pres">
      <dgm:prSet presAssocID="{D6620934-EAD6-4B9E-A418-C5B216BAA58D}" presName="compositeNode" presStyleCnt="0">
        <dgm:presLayoutVars>
          <dgm:bulletEnabled val="1"/>
        </dgm:presLayoutVars>
      </dgm:prSet>
      <dgm:spPr/>
    </dgm:pt>
    <dgm:pt modelId="{11AA24C6-BDF6-49FE-9A1B-FF808BFDDD8F}" type="pres">
      <dgm:prSet presAssocID="{D6620934-EAD6-4B9E-A418-C5B216BAA58D}" presName="bgRect" presStyleLbl="node1" presStyleIdx="0" presStyleCnt="4" custScaleX="84450" custScaleY="123972"/>
      <dgm:spPr/>
      <dgm:t>
        <a:bodyPr/>
        <a:lstStyle/>
        <a:p>
          <a:endParaRPr lang="ru-RU"/>
        </a:p>
      </dgm:t>
    </dgm:pt>
    <dgm:pt modelId="{D3D69398-BFE8-4FE4-A26C-3AEB75F22117}" type="pres">
      <dgm:prSet presAssocID="{D6620934-EAD6-4B9E-A418-C5B216BAA58D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11EA6-657F-4152-B05C-9DC47570ECC9}" type="pres">
      <dgm:prSet presAssocID="{AF207AB5-FC02-4395-8A77-BA0A73BCEFFA}" presName="hSp" presStyleCnt="0"/>
      <dgm:spPr/>
    </dgm:pt>
    <dgm:pt modelId="{08DE9AAA-4E2B-420F-8D17-4F8284A518C8}" type="pres">
      <dgm:prSet presAssocID="{AF207AB5-FC02-4395-8A77-BA0A73BCEFFA}" presName="vProcSp" presStyleCnt="0"/>
      <dgm:spPr/>
    </dgm:pt>
    <dgm:pt modelId="{62BA814E-8ED8-4631-9BD5-BA471EE2EAA4}" type="pres">
      <dgm:prSet presAssocID="{AF207AB5-FC02-4395-8A77-BA0A73BCEFFA}" presName="vSp1" presStyleCnt="0"/>
      <dgm:spPr/>
    </dgm:pt>
    <dgm:pt modelId="{12E7D701-B401-433E-8690-E30E546B94A7}" type="pres">
      <dgm:prSet presAssocID="{AF207AB5-FC02-4395-8A77-BA0A73BCEFFA}" presName="simulatedConn" presStyleLbl="solidFgAcc1" presStyleIdx="0" presStyleCnt="3" custScaleY="51863" custLinFactY="100000" custLinFactNeighborX="9642" custLinFactNeighborY="149539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F1598821-6001-46BB-93C1-39604F2324C3}" type="pres">
      <dgm:prSet presAssocID="{AF207AB5-FC02-4395-8A77-BA0A73BCEFFA}" presName="vSp2" presStyleCnt="0"/>
      <dgm:spPr/>
    </dgm:pt>
    <dgm:pt modelId="{71586FBA-F84C-4EF5-B515-4F32A392448B}" type="pres">
      <dgm:prSet presAssocID="{AF207AB5-FC02-4395-8A77-BA0A73BCEFFA}" presName="sibTrans" presStyleCnt="0"/>
      <dgm:spPr/>
    </dgm:pt>
    <dgm:pt modelId="{DF84320C-3FB4-4696-A9BB-F714ECB33C0C}" type="pres">
      <dgm:prSet presAssocID="{DA962D12-1C12-4ED3-A281-71CBAA5EBC0B}" presName="compositeNode" presStyleCnt="0">
        <dgm:presLayoutVars>
          <dgm:bulletEnabled val="1"/>
        </dgm:presLayoutVars>
      </dgm:prSet>
      <dgm:spPr/>
    </dgm:pt>
    <dgm:pt modelId="{7D6BEDCF-AB2F-497B-B617-9EC8F70A764F}" type="pres">
      <dgm:prSet presAssocID="{DA962D12-1C12-4ED3-A281-71CBAA5EBC0B}" presName="bgRect" presStyleLbl="node1" presStyleIdx="1" presStyleCnt="4" custScaleX="79275" custScaleY="89198" custLinFactNeighborX="100" custLinFactNeighborY="33176"/>
      <dgm:spPr/>
      <dgm:t>
        <a:bodyPr/>
        <a:lstStyle/>
        <a:p>
          <a:endParaRPr lang="ru-RU"/>
        </a:p>
      </dgm:t>
    </dgm:pt>
    <dgm:pt modelId="{B0BF8950-491E-469D-8824-207F6B72B283}" type="pres">
      <dgm:prSet presAssocID="{DA962D12-1C12-4ED3-A281-71CBAA5EBC0B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FDABB-6DF7-4169-BBE6-1057F6A9596A}" type="pres">
      <dgm:prSet presAssocID="{E3C2C20A-92C2-47C3-984B-65A302188BC0}" presName="hSp" presStyleCnt="0"/>
      <dgm:spPr/>
    </dgm:pt>
    <dgm:pt modelId="{AAB6F596-60F7-40CE-BBD0-4C21C9ED2452}" type="pres">
      <dgm:prSet presAssocID="{E3C2C20A-92C2-47C3-984B-65A302188BC0}" presName="vProcSp" presStyleCnt="0"/>
      <dgm:spPr/>
    </dgm:pt>
    <dgm:pt modelId="{1E8290E4-993F-4F3F-AD26-5F5542D80A59}" type="pres">
      <dgm:prSet presAssocID="{E3C2C20A-92C2-47C3-984B-65A302188BC0}" presName="vSp1" presStyleCnt="0"/>
      <dgm:spPr/>
    </dgm:pt>
    <dgm:pt modelId="{B1E7E384-3118-4987-985C-96CC30273120}" type="pres">
      <dgm:prSet presAssocID="{E3C2C20A-92C2-47C3-984B-65A302188BC0}" presName="simulatedConn" presStyleLbl="solidFgAcc1" presStyleIdx="1" presStyleCnt="3" custScaleY="51863" custLinFactY="100000" custLinFactNeighborX="9642" custLinFactNeighborY="149539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C5F27036-EB91-4C5A-A5F1-A798A1812B72}" type="pres">
      <dgm:prSet presAssocID="{E3C2C20A-92C2-47C3-984B-65A302188BC0}" presName="vSp2" presStyleCnt="0"/>
      <dgm:spPr/>
    </dgm:pt>
    <dgm:pt modelId="{99528A50-C877-4EFB-86B1-ADF2BFDB406D}" type="pres">
      <dgm:prSet presAssocID="{E3C2C20A-92C2-47C3-984B-65A302188BC0}" presName="sibTrans" presStyleCnt="0"/>
      <dgm:spPr/>
    </dgm:pt>
    <dgm:pt modelId="{4369F3AF-5BF6-41BB-B85F-1CEAF5519393}" type="pres">
      <dgm:prSet presAssocID="{BF77DC30-FF56-4B38-8327-93661D52B652}" presName="compositeNode" presStyleCnt="0">
        <dgm:presLayoutVars>
          <dgm:bulletEnabled val="1"/>
        </dgm:presLayoutVars>
      </dgm:prSet>
      <dgm:spPr/>
    </dgm:pt>
    <dgm:pt modelId="{83D9BFDE-0E2A-49D2-82DF-C2973C460F11}" type="pres">
      <dgm:prSet presAssocID="{BF77DC30-FF56-4B38-8327-93661D52B652}" presName="bgRect" presStyleLbl="node1" presStyleIdx="2" presStyleCnt="4" custScaleX="79275" custScaleY="89198" custLinFactNeighborX="100" custLinFactNeighborY="33176"/>
      <dgm:spPr/>
      <dgm:t>
        <a:bodyPr/>
        <a:lstStyle/>
        <a:p>
          <a:endParaRPr lang="ru-RU"/>
        </a:p>
      </dgm:t>
    </dgm:pt>
    <dgm:pt modelId="{89232E6F-A116-4FA7-AF86-67CD5BDB12F5}" type="pres">
      <dgm:prSet presAssocID="{BF77DC30-FF56-4B38-8327-93661D52B652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B621C-C751-4E17-A1B5-BA72F9BA60B0}" type="pres">
      <dgm:prSet presAssocID="{85C50AD2-C0D0-4807-AE6D-4EF8EB898351}" presName="hSp" presStyleCnt="0"/>
      <dgm:spPr/>
    </dgm:pt>
    <dgm:pt modelId="{6A42300A-D56F-4F4A-8CE1-E7921A86E0E6}" type="pres">
      <dgm:prSet presAssocID="{85C50AD2-C0D0-4807-AE6D-4EF8EB898351}" presName="vProcSp" presStyleCnt="0"/>
      <dgm:spPr/>
    </dgm:pt>
    <dgm:pt modelId="{06117AEF-0ECF-4B4B-8177-0DAAA484E393}" type="pres">
      <dgm:prSet presAssocID="{85C50AD2-C0D0-4807-AE6D-4EF8EB898351}" presName="vSp1" presStyleCnt="0"/>
      <dgm:spPr/>
    </dgm:pt>
    <dgm:pt modelId="{3424DB07-47B0-4AE4-9241-0A27D9D079CE}" type="pres">
      <dgm:prSet presAssocID="{85C50AD2-C0D0-4807-AE6D-4EF8EB898351}" presName="simulatedConn" presStyleLbl="solidFgAcc1" presStyleIdx="2" presStyleCnt="3" custScaleY="51863" custLinFactY="100000" custLinFactNeighborX="9642" custLinFactNeighborY="149539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72CF4B74-CBA0-4CDA-8C37-F2790017D68C}" type="pres">
      <dgm:prSet presAssocID="{85C50AD2-C0D0-4807-AE6D-4EF8EB898351}" presName="vSp2" presStyleCnt="0"/>
      <dgm:spPr/>
    </dgm:pt>
    <dgm:pt modelId="{21DDCCCD-A2E9-43A4-92C3-D8B3191CAC8B}" type="pres">
      <dgm:prSet presAssocID="{85C50AD2-C0D0-4807-AE6D-4EF8EB898351}" presName="sibTrans" presStyleCnt="0"/>
      <dgm:spPr/>
    </dgm:pt>
    <dgm:pt modelId="{90D24C6D-5FC6-4663-AEF9-FC6F1C532393}" type="pres">
      <dgm:prSet presAssocID="{2CD023DB-C177-4644-BD7A-EC4BA7AEC9A2}" presName="compositeNode" presStyleCnt="0">
        <dgm:presLayoutVars>
          <dgm:bulletEnabled val="1"/>
        </dgm:presLayoutVars>
      </dgm:prSet>
      <dgm:spPr/>
    </dgm:pt>
    <dgm:pt modelId="{B5AD92B7-2770-485A-9960-EADDDF88D974}" type="pres">
      <dgm:prSet presAssocID="{2CD023DB-C177-4644-BD7A-EC4BA7AEC9A2}" presName="bgRect" presStyleLbl="node1" presStyleIdx="3" presStyleCnt="4" custScaleX="79275" custScaleY="89198" custLinFactNeighborX="100" custLinFactNeighborY="33176"/>
      <dgm:spPr/>
      <dgm:t>
        <a:bodyPr/>
        <a:lstStyle/>
        <a:p>
          <a:endParaRPr lang="ru-RU"/>
        </a:p>
      </dgm:t>
    </dgm:pt>
    <dgm:pt modelId="{64AC4EE1-317E-4AF9-A61C-047DCBAED1F8}" type="pres">
      <dgm:prSet presAssocID="{2CD023DB-C177-4644-BD7A-EC4BA7AEC9A2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2CE91-2BA5-473B-8296-4F02866FA8F9}" srcId="{C667E02D-5AA6-463F-B91E-A649D600FFBB}" destId="{D6620934-EAD6-4B9E-A418-C5B216BAA58D}" srcOrd="0" destOrd="0" parTransId="{094A4EE2-2804-4D23-8C52-6E297C47DB86}" sibTransId="{AF207AB5-FC02-4395-8A77-BA0A73BCEFFA}"/>
    <dgm:cxn modelId="{50724ED7-C9B4-4D00-81F9-97F0F60C5C30}" type="presOf" srcId="{2CD023DB-C177-4644-BD7A-EC4BA7AEC9A2}" destId="{B5AD92B7-2770-485A-9960-EADDDF88D974}" srcOrd="0" destOrd="0" presId="urn:microsoft.com/office/officeart/2005/8/layout/hProcess7"/>
    <dgm:cxn modelId="{CF07009E-16B4-4D23-A331-E7D34F669822}" type="presOf" srcId="{BF77DC30-FF56-4B38-8327-93661D52B652}" destId="{83D9BFDE-0E2A-49D2-82DF-C2973C460F11}" srcOrd="0" destOrd="0" presId="urn:microsoft.com/office/officeart/2005/8/layout/hProcess7"/>
    <dgm:cxn modelId="{5B3EF921-DBBD-420E-9386-0679E2A47817}" srcId="{C667E02D-5AA6-463F-B91E-A649D600FFBB}" destId="{DA962D12-1C12-4ED3-A281-71CBAA5EBC0B}" srcOrd="1" destOrd="0" parTransId="{9CB31A94-4C0F-4945-8DB2-45F0B343C4D4}" sibTransId="{E3C2C20A-92C2-47C3-984B-65A302188BC0}"/>
    <dgm:cxn modelId="{55E102A2-17AC-4E41-9C7E-6BAA3971B4A4}" srcId="{C667E02D-5AA6-463F-B91E-A649D600FFBB}" destId="{BF77DC30-FF56-4B38-8327-93661D52B652}" srcOrd="2" destOrd="0" parTransId="{7AD71C3F-EF3A-4561-B9B4-7D41F4CD1E7A}" sibTransId="{85C50AD2-C0D0-4807-AE6D-4EF8EB898351}"/>
    <dgm:cxn modelId="{1415E69D-D3D3-4FE3-B8C5-9C9CF38A473F}" type="presOf" srcId="{BF77DC30-FF56-4B38-8327-93661D52B652}" destId="{89232E6F-A116-4FA7-AF86-67CD5BDB12F5}" srcOrd="1" destOrd="0" presId="urn:microsoft.com/office/officeart/2005/8/layout/hProcess7"/>
    <dgm:cxn modelId="{8A86DC4B-2AAB-42DE-ADB4-4BA412D1C9B2}" type="presOf" srcId="{D6620934-EAD6-4B9E-A418-C5B216BAA58D}" destId="{D3D69398-BFE8-4FE4-A26C-3AEB75F22117}" srcOrd="1" destOrd="0" presId="urn:microsoft.com/office/officeart/2005/8/layout/hProcess7"/>
    <dgm:cxn modelId="{B8DC1D54-B0E6-49A7-A962-16F43CD5C018}" type="presOf" srcId="{C667E02D-5AA6-463F-B91E-A649D600FFBB}" destId="{4A46DCCC-61D6-43CF-AD27-BE04D7354188}" srcOrd="0" destOrd="0" presId="urn:microsoft.com/office/officeart/2005/8/layout/hProcess7"/>
    <dgm:cxn modelId="{CD703D38-766D-432D-91DF-7FFB1900130D}" type="presOf" srcId="{DA962D12-1C12-4ED3-A281-71CBAA5EBC0B}" destId="{B0BF8950-491E-469D-8824-207F6B72B283}" srcOrd="1" destOrd="0" presId="urn:microsoft.com/office/officeart/2005/8/layout/hProcess7"/>
    <dgm:cxn modelId="{CD16B5F6-6AE8-4C33-973A-3089B471760A}" type="presOf" srcId="{DA962D12-1C12-4ED3-A281-71CBAA5EBC0B}" destId="{7D6BEDCF-AB2F-497B-B617-9EC8F70A764F}" srcOrd="0" destOrd="0" presId="urn:microsoft.com/office/officeart/2005/8/layout/hProcess7"/>
    <dgm:cxn modelId="{23E0CC22-AA81-4BD9-BC81-46E5ED2A486B}" type="presOf" srcId="{D6620934-EAD6-4B9E-A418-C5B216BAA58D}" destId="{11AA24C6-BDF6-49FE-9A1B-FF808BFDDD8F}" srcOrd="0" destOrd="0" presId="urn:microsoft.com/office/officeart/2005/8/layout/hProcess7"/>
    <dgm:cxn modelId="{54362382-5058-4997-ACC0-119CCAD623D0}" srcId="{C667E02D-5AA6-463F-B91E-A649D600FFBB}" destId="{2CD023DB-C177-4644-BD7A-EC4BA7AEC9A2}" srcOrd="3" destOrd="0" parTransId="{E3B7F31E-AD79-4E42-8FF0-94B4775EAE98}" sibTransId="{754295A4-F4DD-4738-BA39-6013EA8D8BC2}"/>
    <dgm:cxn modelId="{2166B333-1818-4E3E-81FC-0A223C26965F}" type="presOf" srcId="{2CD023DB-C177-4644-BD7A-EC4BA7AEC9A2}" destId="{64AC4EE1-317E-4AF9-A61C-047DCBAED1F8}" srcOrd="1" destOrd="0" presId="urn:microsoft.com/office/officeart/2005/8/layout/hProcess7"/>
    <dgm:cxn modelId="{C098644F-BD9A-4E8E-B6D5-620BEC991577}" type="presParOf" srcId="{4A46DCCC-61D6-43CF-AD27-BE04D7354188}" destId="{2F6A76F7-80AA-405A-BEEE-8791624A5C78}" srcOrd="0" destOrd="0" presId="urn:microsoft.com/office/officeart/2005/8/layout/hProcess7"/>
    <dgm:cxn modelId="{90B6854C-E012-40D5-9A1C-37A35FB1523E}" type="presParOf" srcId="{2F6A76F7-80AA-405A-BEEE-8791624A5C78}" destId="{11AA24C6-BDF6-49FE-9A1B-FF808BFDDD8F}" srcOrd="0" destOrd="0" presId="urn:microsoft.com/office/officeart/2005/8/layout/hProcess7"/>
    <dgm:cxn modelId="{B60CEF73-2BA8-4C04-B1D1-F9887AED28F9}" type="presParOf" srcId="{2F6A76F7-80AA-405A-BEEE-8791624A5C78}" destId="{D3D69398-BFE8-4FE4-A26C-3AEB75F22117}" srcOrd="1" destOrd="0" presId="urn:microsoft.com/office/officeart/2005/8/layout/hProcess7"/>
    <dgm:cxn modelId="{ECD094E3-D427-499E-B8D5-559E9F6482ED}" type="presParOf" srcId="{4A46DCCC-61D6-43CF-AD27-BE04D7354188}" destId="{B8A11EA6-657F-4152-B05C-9DC47570ECC9}" srcOrd="1" destOrd="0" presId="urn:microsoft.com/office/officeart/2005/8/layout/hProcess7"/>
    <dgm:cxn modelId="{A1436AF6-B389-4A8A-AE6D-A01C72B18E08}" type="presParOf" srcId="{4A46DCCC-61D6-43CF-AD27-BE04D7354188}" destId="{08DE9AAA-4E2B-420F-8D17-4F8284A518C8}" srcOrd="2" destOrd="0" presId="urn:microsoft.com/office/officeart/2005/8/layout/hProcess7"/>
    <dgm:cxn modelId="{8402C9E2-D315-480D-9A34-74943DCB8600}" type="presParOf" srcId="{08DE9AAA-4E2B-420F-8D17-4F8284A518C8}" destId="{62BA814E-8ED8-4631-9BD5-BA471EE2EAA4}" srcOrd="0" destOrd="0" presId="urn:microsoft.com/office/officeart/2005/8/layout/hProcess7"/>
    <dgm:cxn modelId="{61B4973A-1492-42B8-8978-5FA33BAB6A0E}" type="presParOf" srcId="{08DE9AAA-4E2B-420F-8D17-4F8284A518C8}" destId="{12E7D701-B401-433E-8690-E30E546B94A7}" srcOrd="1" destOrd="0" presId="urn:microsoft.com/office/officeart/2005/8/layout/hProcess7"/>
    <dgm:cxn modelId="{D13CD6C6-6202-4CFD-A6AD-273AF6861807}" type="presParOf" srcId="{08DE9AAA-4E2B-420F-8D17-4F8284A518C8}" destId="{F1598821-6001-46BB-93C1-39604F2324C3}" srcOrd="2" destOrd="0" presId="urn:microsoft.com/office/officeart/2005/8/layout/hProcess7"/>
    <dgm:cxn modelId="{ED032452-804E-4689-BC11-7E4443CCC177}" type="presParOf" srcId="{4A46DCCC-61D6-43CF-AD27-BE04D7354188}" destId="{71586FBA-F84C-4EF5-B515-4F32A392448B}" srcOrd="3" destOrd="0" presId="urn:microsoft.com/office/officeart/2005/8/layout/hProcess7"/>
    <dgm:cxn modelId="{EF096DFE-6B68-45AD-8A0A-AD4079B4EF9A}" type="presParOf" srcId="{4A46DCCC-61D6-43CF-AD27-BE04D7354188}" destId="{DF84320C-3FB4-4696-A9BB-F714ECB33C0C}" srcOrd="4" destOrd="0" presId="urn:microsoft.com/office/officeart/2005/8/layout/hProcess7"/>
    <dgm:cxn modelId="{C5D8CE29-65F2-432F-BE16-B866B8341B93}" type="presParOf" srcId="{DF84320C-3FB4-4696-A9BB-F714ECB33C0C}" destId="{7D6BEDCF-AB2F-497B-B617-9EC8F70A764F}" srcOrd="0" destOrd="0" presId="urn:microsoft.com/office/officeart/2005/8/layout/hProcess7"/>
    <dgm:cxn modelId="{7E280612-6C83-48A5-9941-044BBDA75602}" type="presParOf" srcId="{DF84320C-3FB4-4696-A9BB-F714ECB33C0C}" destId="{B0BF8950-491E-469D-8824-207F6B72B283}" srcOrd="1" destOrd="0" presId="urn:microsoft.com/office/officeart/2005/8/layout/hProcess7"/>
    <dgm:cxn modelId="{28A2B4ED-6226-4022-B0EE-0A6C90D4B162}" type="presParOf" srcId="{4A46DCCC-61D6-43CF-AD27-BE04D7354188}" destId="{BBEFDABB-6DF7-4169-BBE6-1057F6A9596A}" srcOrd="5" destOrd="0" presId="urn:microsoft.com/office/officeart/2005/8/layout/hProcess7"/>
    <dgm:cxn modelId="{60EBB4F5-77EA-4FB6-B4A5-ECD6AF292209}" type="presParOf" srcId="{4A46DCCC-61D6-43CF-AD27-BE04D7354188}" destId="{AAB6F596-60F7-40CE-BBD0-4C21C9ED2452}" srcOrd="6" destOrd="0" presId="urn:microsoft.com/office/officeart/2005/8/layout/hProcess7"/>
    <dgm:cxn modelId="{289F1277-D1F3-43AB-A490-19F765ABA889}" type="presParOf" srcId="{AAB6F596-60F7-40CE-BBD0-4C21C9ED2452}" destId="{1E8290E4-993F-4F3F-AD26-5F5542D80A59}" srcOrd="0" destOrd="0" presId="urn:microsoft.com/office/officeart/2005/8/layout/hProcess7"/>
    <dgm:cxn modelId="{51AD7BE2-2395-4B01-A484-7F839A4F7B3C}" type="presParOf" srcId="{AAB6F596-60F7-40CE-BBD0-4C21C9ED2452}" destId="{B1E7E384-3118-4987-985C-96CC30273120}" srcOrd="1" destOrd="0" presId="urn:microsoft.com/office/officeart/2005/8/layout/hProcess7"/>
    <dgm:cxn modelId="{7DF347A8-5EA7-490F-9D44-5696EBC10CAA}" type="presParOf" srcId="{AAB6F596-60F7-40CE-BBD0-4C21C9ED2452}" destId="{C5F27036-EB91-4C5A-A5F1-A798A1812B72}" srcOrd="2" destOrd="0" presId="urn:microsoft.com/office/officeart/2005/8/layout/hProcess7"/>
    <dgm:cxn modelId="{27335DD2-675C-42A0-82F3-FD6B245903BF}" type="presParOf" srcId="{4A46DCCC-61D6-43CF-AD27-BE04D7354188}" destId="{99528A50-C877-4EFB-86B1-ADF2BFDB406D}" srcOrd="7" destOrd="0" presId="urn:microsoft.com/office/officeart/2005/8/layout/hProcess7"/>
    <dgm:cxn modelId="{510BE7B5-EE61-4690-BF0B-9392FF855ABE}" type="presParOf" srcId="{4A46DCCC-61D6-43CF-AD27-BE04D7354188}" destId="{4369F3AF-5BF6-41BB-B85F-1CEAF5519393}" srcOrd="8" destOrd="0" presId="urn:microsoft.com/office/officeart/2005/8/layout/hProcess7"/>
    <dgm:cxn modelId="{AAA23A37-69CC-438B-BE0C-53A4DAEDF6AF}" type="presParOf" srcId="{4369F3AF-5BF6-41BB-B85F-1CEAF5519393}" destId="{83D9BFDE-0E2A-49D2-82DF-C2973C460F11}" srcOrd="0" destOrd="0" presId="urn:microsoft.com/office/officeart/2005/8/layout/hProcess7"/>
    <dgm:cxn modelId="{A3FB420C-8ABC-4325-8A70-B50AF0F9F1FF}" type="presParOf" srcId="{4369F3AF-5BF6-41BB-B85F-1CEAF5519393}" destId="{89232E6F-A116-4FA7-AF86-67CD5BDB12F5}" srcOrd="1" destOrd="0" presId="urn:microsoft.com/office/officeart/2005/8/layout/hProcess7"/>
    <dgm:cxn modelId="{0F355FA1-4D98-4139-983D-CBE6417F7ABE}" type="presParOf" srcId="{4A46DCCC-61D6-43CF-AD27-BE04D7354188}" destId="{501B621C-C751-4E17-A1B5-BA72F9BA60B0}" srcOrd="9" destOrd="0" presId="urn:microsoft.com/office/officeart/2005/8/layout/hProcess7"/>
    <dgm:cxn modelId="{033AE89A-C1D4-4594-A3F3-FC14780B0D9F}" type="presParOf" srcId="{4A46DCCC-61D6-43CF-AD27-BE04D7354188}" destId="{6A42300A-D56F-4F4A-8CE1-E7921A86E0E6}" srcOrd="10" destOrd="0" presId="urn:microsoft.com/office/officeart/2005/8/layout/hProcess7"/>
    <dgm:cxn modelId="{B7082A77-43AA-4518-95DC-CE3D662234EB}" type="presParOf" srcId="{6A42300A-D56F-4F4A-8CE1-E7921A86E0E6}" destId="{06117AEF-0ECF-4B4B-8177-0DAAA484E393}" srcOrd="0" destOrd="0" presId="urn:microsoft.com/office/officeart/2005/8/layout/hProcess7"/>
    <dgm:cxn modelId="{522FACFA-3116-4B64-8770-3CB65ECDA021}" type="presParOf" srcId="{6A42300A-D56F-4F4A-8CE1-E7921A86E0E6}" destId="{3424DB07-47B0-4AE4-9241-0A27D9D079CE}" srcOrd="1" destOrd="0" presId="urn:microsoft.com/office/officeart/2005/8/layout/hProcess7"/>
    <dgm:cxn modelId="{960FF886-269C-42ED-ADDA-E06505AD4B53}" type="presParOf" srcId="{6A42300A-D56F-4F4A-8CE1-E7921A86E0E6}" destId="{72CF4B74-CBA0-4CDA-8C37-F2790017D68C}" srcOrd="2" destOrd="0" presId="urn:microsoft.com/office/officeart/2005/8/layout/hProcess7"/>
    <dgm:cxn modelId="{CF1E32EA-C84C-4C0D-841F-3892F2700EAF}" type="presParOf" srcId="{4A46DCCC-61D6-43CF-AD27-BE04D7354188}" destId="{21DDCCCD-A2E9-43A4-92C3-D8B3191CAC8B}" srcOrd="11" destOrd="0" presId="urn:microsoft.com/office/officeart/2005/8/layout/hProcess7"/>
    <dgm:cxn modelId="{A08EB4A3-1849-4A85-99EC-F3270401FD1D}" type="presParOf" srcId="{4A46DCCC-61D6-43CF-AD27-BE04D7354188}" destId="{90D24C6D-5FC6-4663-AEF9-FC6F1C532393}" srcOrd="12" destOrd="0" presId="urn:microsoft.com/office/officeart/2005/8/layout/hProcess7"/>
    <dgm:cxn modelId="{DA9CBA2D-80E5-4609-BAFD-FB523B586A47}" type="presParOf" srcId="{90D24C6D-5FC6-4663-AEF9-FC6F1C532393}" destId="{B5AD92B7-2770-485A-9960-EADDDF88D974}" srcOrd="0" destOrd="0" presId="urn:microsoft.com/office/officeart/2005/8/layout/hProcess7"/>
    <dgm:cxn modelId="{FD78686D-AC83-483B-AB75-A211F04F082A}" type="presParOf" srcId="{90D24C6D-5FC6-4663-AEF9-FC6F1C532393}" destId="{64AC4EE1-317E-4AF9-A61C-047DCBAED1F8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547B9-352E-4A03-8BE9-B83914C9BCD4}">
      <dsp:nvSpPr>
        <dsp:cNvPr id="0" name=""/>
        <dsp:cNvSpPr/>
      </dsp:nvSpPr>
      <dsp:spPr>
        <a:xfrm>
          <a:off x="2109" y="450375"/>
          <a:ext cx="2247848" cy="36712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0" kern="1200" cap="none" spc="0" baseline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>
        <a:off x="67946" y="516212"/>
        <a:ext cx="2116174" cy="3539573"/>
      </dsp:txXfrm>
    </dsp:sp>
    <dsp:sp modelId="{1EEEC56E-C081-4163-AA9C-B5C192D613C5}">
      <dsp:nvSpPr>
        <dsp:cNvPr id="0" name=""/>
        <dsp:cNvSpPr/>
      </dsp:nvSpPr>
      <dsp:spPr>
        <a:xfrm>
          <a:off x="2699011" y="2888233"/>
          <a:ext cx="243482" cy="2094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699011" y="2930117"/>
        <a:ext cx="180656" cy="125652"/>
      </dsp:txXfrm>
    </dsp:sp>
    <dsp:sp modelId="{A90E29CE-BD24-4BD8-8E6E-E8A3BCC9F511}">
      <dsp:nvSpPr>
        <dsp:cNvPr id="0" name=""/>
        <dsp:cNvSpPr/>
      </dsp:nvSpPr>
      <dsp:spPr>
        <a:xfrm>
          <a:off x="2709358" y="1213449"/>
          <a:ext cx="1893564" cy="21451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764819" y="1268910"/>
        <a:ext cx="1782642" cy="2034178"/>
      </dsp:txXfrm>
    </dsp:sp>
    <dsp:sp modelId="{36F4B621-B96F-4F49-B13E-4DF3A857F909}">
      <dsp:nvSpPr>
        <dsp:cNvPr id="0" name=""/>
        <dsp:cNvSpPr/>
      </dsp:nvSpPr>
      <dsp:spPr>
        <a:xfrm>
          <a:off x="5004559" y="3031787"/>
          <a:ext cx="139464" cy="2094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004559" y="3073671"/>
        <a:ext cx="97625" cy="125652"/>
      </dsp:txXfrm>
    </dsp:sp>
    <dsp:sp modelId="{D47B3745-E825-4FB0-A24C-2D339F1E5D27}">
      <dsp:nvSpPr>
        <dsp:cNvPr id="0" name=""/>
        <dsp:cNvSpPr/>
      </dsp:nvSpPr>
      <dsp:spPr>
        <a:xfrm>
          <a:off x="4866063" y="1234840"/>
          <a:ext cx="1842814" cy="21023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920037" y="1288814"/>
        <a:ext cx="1734866" cy="1994370"/>
      </dsp:txXfrm>
    </dsp:sp>
    <dsp:sp modelId="{06618C3C-75EF-4399-8144-AC3D704299F7}">
      <dsp:nvSpPr>
        <dsp:cNvPr id="0" name=""/>
        <dsp:cNvSpPr/>
      </dsp:nvSpPr>
      <dsp:spPr>
        <a:xfrm>
          <a:off x="7046321" y="3038700"/>
          <a:ext cx="128475" cy="2094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046321" y="3080584"/>
        <a:ext cx="89933" cy="125652"/>
      </dsp:txXfrm>
    </dsp:sp>
    <dsp:sp modelId="{6B69F41E-8389-4E3D-AC38-8FE6E5CB6757}">
      <dsp:nvSpPr>
        <dsp:cNvPr id="0" name=""/>
        <dsp:cNvSpPr/>
      </dsp:nvSpPr>
      <dsp:spPr>
        <a:xfrm>
          <a:off x="6951284" y="1249906"/>
          <a:ext cx="1855624" cy="2072186"/>
        </a:xfrm>
        <a:prstGeom prst="roundRect">
          <a:avLst>
            <a:gd name="adj" fmla="val 10000"/>
          </a:avLst>
        </a:prstGeom>
        <a:solidFill>
          <a:srgbClr val="CC0027"/>
        </a:solidFill>
        <a:ln w="6350" cap="flat" cmpd="sng" algn="ctr">
          <a:solidFill>
            <a:srgbClr val="CC0027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005633" y="1304255"/>
        <a:ext cx="1746926" cy="1963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BD248-0315-4ACD-A4B0-B4D69582030F}">
      <dsp:nvSpPr>
        <dsp:cNvPr id="0" name=""/>
        <dsp:cNvSpPr/>
      </dsp:nvSpPr>
      <dsp:spPr>
        <a:xfrm>
          <a:off x="5994086" y="122822"/>
          <a:ext cx="2673788" cy="873647"/>
        </a:xfrm>
        <a:prstGeom prst="rect">
          <a:avLst/>
        </a:prstGeom>
        <a:gradFill flip="none" rotWithShape="0">
          <a:gsLst>
            <a:gs pos="0">
              <a:srgbClr val="CC0027">
                <a:shade val="30000"/>
                <a:satMod val="115000"/>
              </a:srgbClr>
            </a:gs>
            <a:gs pos="50000">
              <a:srgbClr val="CC0027">
                <a:shade val="67500"/>
                <a:satMod val="115000"/>
              </a:srgbClr>
            </a:gs>
            <a:gs pos="100000">
              <a:srgbClr val="CC0027">
                <a:shade val="100000"/>
                <a:satMod val="115000"/>
              </a:srgbClr>
            </a:gs>
          </a:gsLst>
          <a:lin ang="13500000" scaled="1"/>
          <a:tileRect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ts val="2500"/>
            </a:lnSpc>
            <a:spcBef>
              <a:spcPct val="0"/>
            </a:spcBef>
            <a:spcAft>
              <a:spcPts val="0"/>
            </a:spcAft>
            <a:tabLst>
              <a:tab pos="3138488" algn="l"/>
            </a:tabLst>
          </a:pPr>
          <a:r>
            <a:rPr lang="ru-RU" sz="2800" b="1" i="0" kern="1200" dirty="0" err="1" smtClean="0"/>
            <a:t>Усі</a:t>
          </a:r>
          <a:r>
            <a:rPr lang="ru-RU" sz="2800" b="1" i="0" kern="1200" dirty="0" smtClean="0"/>
            <a:t> </a:t>
          </a:r>
          <a:r>
            <a:rPr lang="ru-RU" sz="2800" b="1" i="0" kern="1200" dirty="0" err="1" smtClean="0"/>
            <a:t>змії</a:t>
          </a:r>
          <a:endParaRPr lang="ru-RU" sz="2800" b="1" i="0" kern="1200" dirty="0" smtClean="0"/>
        </a:p>
        <a:p>
          <a:pPr marL="0" lvl="0" indent="0" algn="ctr" defTabSz="1244600">
            <a:lnSpc>
              <a:spcPts val="2500"/>
            </a:lnSpc>
            <a:spcBef>
              <a:spcPct val="0"/>
            </a:spcBef>
            <a:spcAft>
              <a:spcPts val="0"/>
            </a:spcAft>
            <a:tabLst>
              <a:tab pos="3138488" algn="l"/>
            </a:tabLst>
          </a:pPr>
          <a:r>
            <a:rPr lang="ru-RU" sz="2800" b="1" i="0" kern="1200" dirty="0" err="1" smtClean="0"/>
            <a:t>небезпечні</a:t>
          </a:r>
          <a:endParaRPr lang="ru-RU" sz="2800" b="1" kern="1200" dirty="0"/>
        </a:p>
      </dsp:txBody>
      <dsp:txXfrm>
        <a:off x="5994086" y="122822"/>
        <a:ext cx="2673788" cy="873647"/>
      </dsp:txXfrm>
    </dsp:sp>
    <dsp:sp modelId="{CAD4614B-88AB-48C1-8B73-1D5AC7F998AE}">
      <dsp:nvSpPr>
        <dsp:cNvPr id="0" name=""/>
        <dsp:cNvSpPr/>
      </dsp:nvSpPr>
      <dsp:spPr>
        <a:xfrm>
          <a:off x="5994060" y="1037180"/>
          <a:ext cx="2673788" cy="37991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0" i="1" kern="1200" dirty="0" smtClean="0"/>
            <a:t>– </a:t>
          </a:r>
          <a:r>
            <a:rPr lang="ru-RU" sz="1800" b="0" i="1" kern="1200" dirty="0" smtClean="0"/>
            <a:t>стереотип на </a:t>
          </a:r>
          <a:r>
            <a:rPr lang="ru-RU" sz="1800" b="0" i="1" kern="1200" dirty="0" err="1" smtClean="0"/>
            <a:t>основі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власного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досвіду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зустрічі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із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змією</a:t>
          </a:r>
          <a:r>
            <a:rPr lang="ru-RU" sz="1800" b="0" i="1" kern="1200" dirty="0" smtClean="0"/>
            <a:t>, яка </a:t>
          </a:r>
          <a:r>
            <a:rPr lang="ru-RU" sz="1800" b="0" i="1" kern="1200" dirty="0" err="1" smtClean="0"/>
            <a:t>була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агресивна</a:t>
          </a:r>
          <a:r>
            <a:rPr lang="ru-RU" sz="1800" b="0" i="1" kern="1200" dirty="0" smtClean="0"/>
            <a:t>, </a:t>
          </a:r>
          <a:r>
            <a:rPr lang="ru-RU" sz="1800" b="0" i="1" kern="1200" dirty="0" err="1" smtClean="0"/>
            <a:t>або</a:t>
          </a:r>
          <a:r>
            <a:rPr lang="ru-RU" sz="1800" b="0" i="1" kern="1200" dirty="0" smtClean="0"/>
            <a:t> на </a:t>
          </a:r>
          <a:r>
            <a:rPr lang="ru-RU" sz="1800" b="0" i="1" kern="1200" dirty="0" err="1" smtClean="0"/>
            <a:t>основі</a:t>
          </a:r>
          <a:r>
            <a:rPr lang="ru-RU" sz="1800" b="0" i="1" kern="1200" dirty="0" smtClean="0"/>
            <a:t> перегляду </a:t>
          </a:r>
          <a:r>
            <a:rPr lang="ru-RU" sz="1800" b="1" i="1" kern="1200" dirty="0" err="1" smtClean="0"/>
            <a:t>тв</a:t>
          </a:r>
          <a:r>
            <a:rPr lang="ru-RU" sz="1800" b="0" i="1" kern="1200" dirty="0" err="1" smtClean="0"/>
            <a:t>-програми</a:t>
          </a:r>
          <a:r>
            <a:rPr lang="ru-RU" sz="1800" b="0" i="1" kern="1200" dirty="0" smtClean="0"/>
            <a:t> про </a:t>
          </a:r>
          <a:r>
            <a:rPr lang="ru-RU" sz="1800" b="0" i="1" kern="1200" dirty="0" err="1" smtClean="0"/>
            <a:t>отруйних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змій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1" kern="1200" dirty="0" smtClean="0"/>
            <a:t>– </a:t>
          </a:r>
          <a:r>
            <a:rPr lang="ru-RU" sz="1800" b="0" i="1" kern="1200" dirty="0" err="1" smtClean="0"/>
            <a:t>починає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діяти</a:t>
          </a:r>
          <a:r>
            <a:rPr lang="ru-RU" sz="1800" b="0" i="1" kern="1200" dirty="0" smtClean="0"/>
            <a:t> коли </a:t>
          </a:r>
          <a:r>
            <a:rPr lang="ru-RU" sz="1800" b="0" i="1" kern="1200" dirty="0" err="1" smtClean="0"/>
            <a:t>бачу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змію</a:t>
          </a:r>
          <a:r>
            <a:rPr lang="ru-RU" sz="1800" b="0" i="1" kern="1200" dirty="0" smtClean="0"/>
            <a:t> – </a:t>
          </a:r>
          <a:r>
            <a:rPr lang="ru-RU" sz="1800" b="0" i="1" kern="1200" dirty="0" err="1" smtClean="0"/>
            <a:t>поводжуся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обережно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незалежно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від</a:t>
          </a:r>
          <a:r>
            <a:rPr lang="ru-RU" sz="1800" b="0" i="1" kern="1200" dirty="0" smtClean="0"/>
            <a:t> того </a:t>
          </a:r>
          <a:r>
            <a:rPr lang="ru-RU" sz="1800" b="0" i="1" kern="1200" dirty="0" err="1" smtClean="0"/>
            <a:t>отруйна</a:t>
          </a:r>
          <a:r>
            <a:rPr lang="ru-RU" sz="1800" b="0" i="1" kern="1200" dirty="0" smtClean="0"/>
            <a:t> вона </a:t>
          </a:r>
          <a:r>
            <a:rPr lang="ru-RU" sz="1800" b="0" i="1" kern="1200" dirty="0" err="1" smtClean="0"/>
            <a:t>чи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ні</a:t>
          </a:r>
          <a:endParaRPr lang="ru-RU" sz="1800" kern="1200" dirty="0"/>
        </a:p>
      </dsp:txBody>
      <dsp:txXfrm>
        <a:off x="5994060" y="1037180"/>
        <a:ext cx="2673788" cy="3799165"/>
      </dsp:txXfrm>
    </dsp:sp>
    <dsp:sp modelId="{7DED693D-EEA4-4B63-8AD8-1403C82FBDEC}">
      <dsp:nvSpPr>
        <dsp:cNvPr id="0" name=""/>
        <dsp:cNvSpPr/>
      </dsp:nvSpPr>
      <dsp:spPr>
        <a:xfrm>
          <a:off x="3050860" y="140662"/>
          <a:ext cx="2673788" cy="873647"/>
        </a:xfrm>
        <a:prstGeom prst="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ts val="2500"/>
            </a:lnSpc>
            <a:spcBef>
              <a:spcPct val="0"/>
            </a:spcBef>
            <a:spcAft>
              <a:spcPts val="0"/>
            </a:spcAft>
            <a:tabLst>
              <a:tab pos="3138488" algn="l"/>
            </a:tabLst>
          </a:pPr>
          <a:r>
            <a:rPr lang="ru-RU" sz="2400" b="1" i="0" kern="1200" dirty="0" err="1" smtClean="0"/>
            <a:t>Усі</a:t>
          </a:r>
          <a:r>
            <a:rPr lang="ru-RU" sz="2400" b="1" i="0" kern="1200" dirty="0" smtClean="0"/>
            <a:t> </a:t>
          </a:r>
          <a:r>
            <a:rPr lang="ru-RU" sz="2400" b="1" i="0" kern="1200" dirty="0" err="1" smtClean="0"/>
            <a:t>блакитноокі</a:t>
          </a:r>
          <a:r>
            <a:rPr lang="ru-RU" sz="2400" b="1" i="0" kern="1200" dirty="0" smtClean="0"/>
            <a:t> люди </a:t>
          </a:r>
          <a:r>
            <a:rPr lang="ru-RU" sz="2400" b="1" i="0" kern="1200" dirty="0" err="1" smtClean="0"/>
            <a:t>розумні</a:t>
          </a:r>
          <a:endParaRPr lang="ru-RU" sz="2400" b="1" i="0" kern="1200" dirty="0"/>
        </a:p>
      </dsp:txBody>
      <dsp:txXfrm>
        <a:off x="3050860" y="140662"/>
        <a:ext cx="2673788" cy="873647"/>
      </dsp:txXfrm>
    </dsp:sp>
    <dsp:sp modelId="{DC934DE0-A704-4A59-8FD5-7A89A15C6C05}">
      <dsp:nvSpPr>
        <dsp:cNvPr id="0" name=""/>
        <dsp:cNvSpPr/>
      </dsp:nvSpPr>
      <dsp:spPr>
        <a:xfrm>
          <a:off x="3037224" y="1014309"/>
          <a:ext cx="2673788" cy="3799165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1" kern="1200" dirty="0" smtClean="0"/>
            <a:t>стереотип на </a:t>
          </a:r>
          <a:r>
            <a:rPr lang="ru-RU" sz="1900" b="0" i="1" kern="1200" dirty="0" err="1" smtClean="0"/>
            <a:t>основі</a:t>
          </a:r>
          <a:r>
            <a:rPr lang="ru-RU" sz="1900" b="0" i="1" kern="1200" dirty="0" smtClean="0"/>
            <a:t> </a:t>
          </a:r>
          <a:r>
            <a:rPr lang="ru-RU" sz="1900" b="0" i="1" kern="1200" dirty="0" err="1" smtClean="0"/>
            <a:t>власного</a:t>
          </a:r>
          <a:r>
            <a:rPr lang="ru-RU" sz="1900" b="0" i="1" kern="1200" dirty="0" smtClean="0"/>
            <a:t> </a:t>
          </a:r>
          <a:r>
            <a:rPr lang="ru-RU" sz="1900" b="0" i="1" kern="1200" dirty="0" err="1" smtClean="0"/>
            <a:t>досвіду</a:t>
          </a:r>
          <a:r>
            <a:rPr lang="ru-RU" sz="1900" b="0" i="1" kern="1200" dirty="0" smtClean="0"/>
            <a:t> </a:t>
          </a:r>
          <a:r>
            <a:rPr lang="ru-RU" sz="1900" b="0" i="1" kern="1200" dirty="0" err="1" smtClean="0"/>
            <a:t>спілкування</a:t>
          </a:r>
          <a:r>
            <a:rPr lang="ru-RU" sz="1900" b="0" i="1" kern="1200" dirty="0" smtClean="0"/>
            <a:t> з </a:t>
          </a:r>
          <a:r>
            <a:rPr lang="ru-RU" sz="1900" b="0" i="1" kern="1200" dirty="0" err="1" smtClean="0"/>
            <a:t>кількома</a:t>
          </a:r>
          <a:r>
            <a:rPr lang="ru-RU" sz="1900" b="0" i="1" kern="1200" dirty="0" smtClean="0"/>
            <a:t> </a:t>
          </a:r>
          <a:r>
            <a:rPr lang="ru-RU" sz="1900" b="0" i="1" kern="1200" dirty="0" err="1" smtClean="0"/>
            <a:t>блакитноокими</a:t>
          </a:r>
          <a:r>
            <a:rPr lang="ru-RU" sz="1900" b="0" i="1" kern="1200" dirty="0" smtClean="0"/>
            <a:t> людьми, </a:t>
          </a:r>
          <a:r>
            <a:rPr lang="ru-RU" sz="1900" b="0" i="1" kern="1200" dirty="0" err="1" smtClean="0"/>
            <a:t>або</a:t>
          </a:r>
          <a:r>
            <a:rPr lang="ru-RU" sz="1900" b="0" i="1" kern="1200" dirty="0" smtClean="0"/>
            <a:t> на </a:t>
          </a:r>
          <a:r>
            <a:rPr lang="ru-RU" sz="1900" b="0" i="1" kern="1200" dirty="0" err="1" smtClean="0"/>
            <a:t>основі</a:t>
          </a:r>
          <a:r>
            <a:rPr lang="ru-RU" sz="1900" b="0" i="1" kern="1200" dirty="0" smtClean="0"/>
            <a:t> думки </a:t>
          </a:r>
          <a:r>
            <a:rPr lang="ru-RU" sz="1900" b="0" i="1" kern="1200" dirty="0" err="1" smtClean="0"/>
            <a:t>друзів</a:t>
          </a:r>
          <a:r>
            <a:rPr lang="ru-RU" sz="1900" b="0" i="1" kern="1200" dirty="0" smtClean="0"/>
            <a:t> </a:t>
          </a:r>
          <a:r>
            <a:rPr lang="ru-RU" sz="1900" b="0" i="1" kern="1200" dirty="0" err="1" smtClean="0"/>
            <a:t>щодо</a:t>
          </a:r>
          <a:r>
            <a:rPr lang="ru-RU" sz="1900" b="0" i="1" kern="1200" dirty="0" smtClean="0"/>
            <a:t> </a:t>
          </a:r>
          <a:r>
            <a:rPr lang="ru-RU" sz="1900" b="0" i="1" kern="1200" dirty="0" err="1" smtClean="0"/>
            <a:t>блакитнооких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i="1" kern="1200" dirty="0" smtClean="0"/>
            <a:t>– </a:t>
          </a:r>
          <a:r>
            <a:rPr lang="ru-RU" sz="1900" b="0" i="1" kern="1200" dirty="0" err="1" smtClean="0"/>
            <a:t>починає</a:t>
          </a:r>
          <a:r>
            <a:rPr lang="ru-RU" sz="1900" b="0" i="1" kern="1200" dirty="0" smtClean="0"/>
            <a:t> </a:t>
          </a:r>
          <a:r>
            <a:rPr lang="ru-RU" sz="1900" b="0" i="1" kern="1200" dirty="0" err="1" smtClean="0"/>
            <a:t>діяти</a:t>
          </a:r>
          <a:r>
            <a:rPr lang="ru-RU" sz="1900" b="0" i="1" kern="1200" dirty="0" smtClean="0"/>
            <a:t> коли </a:t>
          </a:r>
          <a:r>
            <a:rPr lang="ru-RU" sz="1900" b="0" i="1" kern="1200" dirty="0" err="1" smtClean="0"/>
            <a:t>бачу</a:t>
          </a:r>
          <a:r>
            <a:rPr lang="ru-RU" sz="1900" b="0" i="1" kern="1200" dirty="0" smtClean="0"/>
            <a:t> </a:t>
          </a:r>
          <a:r>
            <a:rPr lang="ru-RU" sz="1900" b="0" i="1" kern="1200" dirty="0" err="1" smtClean="0"/>
            <a:t>блакитнооких</a:t>
          </a:r>
          <a:r>
            <a:rPr lang="ru-RU" sz="1900" b="0" i="1" kern="1200" dirty="0" smtClean="0"/>
            <a:t> людей </a:t>
          </a:r>
          <a:r>
            <a:rPr lang="ru-RU" sz="1900" b="0" i="1" kern="1200" dirty="0" err="1" smtClean="0"/>
            <a:t>вважаю</a:t>
          </a:r>
          <a:r>
            <a:rPr lang="ru-RU" sz="1900" b="0" i="1" kern="1200" dirty="0" smtClean="0"/>
            <a:t>, </a:t>
          </a:r>
          <a:r>
            <a:rPr lang="ru-RU" sz="1900" b="0" i="1" kern="1200" dirty="0" err="1" smtClean="0"/>
            <a:t>що</a:t>
          </a:r>
          <a:r>
            <a:rPr lang="ru-RU" sz="1900" b="0" i="1" kern="1200" dirty="0" smtClean="0"/>
            <a:t> вони </a:t>
          </a:r>
          <a:r>
            <a:rPr lang="ru-RU" sz="1900" b="0" i="1" kern="1200" dirty="0" err="1" smtClean="0"/>
            <a:t>завжди</a:t>
          </a:r>
          <a:r>
            <a:rPr lang="ru-RU" sz="1900" b="0" i="1" kern="1200" dirty="0" smtClean="0"/>
            <a:t> </a:t>
          </a:r>
          <a:r>
            <a:rPr lang="ru-RU" sz="1900" b="0" i="1" kern="1200" dirty="0" err="1" smtClean="0"/>
            <a:t>мають</a:t>
          </a:r>
          <a:r>
            <a:rPr lang="ru-RU" sz="1900" b="0" i="1" kern="1200" dirty="0" smtClean="0"/>
            <a:t> </a:t>
          </a:r>
          <a:r>
            <a:rPr lang="ru-RU" sz="1900" b="0" i="1" kern="1200" dirty="0" err="1" smtClean="0"/>
            <a:t>рацію</a:t>
          </a:r>
          <a:endParaRPr lang="ru-RU" sz="1900" kern="1200" dirty="0"/>
        </a:p>
      </dsp:txBody>
      <dsp:txXfrm>
        <a:off x="3037224" y="1014309"/>
        <a:ext cx="2673788" cy="3799165"/>
      </dsp:txXfrm>
    </dsp:sp>
    <dsp:sp modelId="{13D085BE-BACF-462F-A6DA-A9EEF13AB88B}">
      <dsp:nvSpPr>
        <dsp:cNvPr id="0" name=""/>
        <dsp:cNvSpPr/>
      </dsp:nvSpPr>
      <dsp:spPr>
        <a:xfrm>
          <a:off x="66672" y="154308"/>
          <a:ext cx="2673788" cy="8736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err="1" smtClean="0"/>
            <a:t>Усі</a:t>
          </a:r>
          <a:r>
            <a:rPr lang="ru-RU" sz="2400" b="1" i="0" kern="1200" dirty="0" smtClean="0"/>
            <a:t> </a:t>
          </a:r>
          <a:r>
            <a:rPr lang="ru-RU" sz="2400" b="1" i="0" kern="1200" dirty="0" err="1" smtClean="0"/>
            <a:t>стиглі</a:t>
          </a:r>
          <a:r>
            <a:rPr lang="ru-RU" sz="2400" b="1" i="0" kern="1200" dirty="0" smtClean="0"/>
            <a:t> </a:t>
          </a:r>
          <a:r>
            <a:rPr lang="ru-RU" sz="2400" b="1" i="0" kern="1200" dirty="0" err="1" smtClean="0"/>
            <a:t>банани</a:t>
          </a:r>
          <a:r>
            <a:rPr lang="ru-RU" sz="2400" b="1" i="0" kern="1200" dirty="0" smtClean="0"/>
            <a:t> </a:t>
          </a:r>
          <a:r>
            <a:rPr lang="ru-RU" sz="2400" b="1" i="0" kern="1200" dirty="0" err="1" smtClean="0"/>
            <a:t>жовті</a:t>
          </a:r>
          <a:endParaRPr lang="ru-RU" sz="2400" b="1" i="0" kern="1200" dirty="0"/>
        </a:p>
      </dsp:txBody>
      <dsp:txXfrm>
        <a:off x="66672" y="154308"/>
        <a:ext cx="2673788" cy="873647"/>
      </dsp:txXfrm>
    </dsp:sp>
    <dsp:sp modelId="{EA95ADB5-2359-462A-8653-8A7E1ECAA568}">
      <dsp:nvSpPr>
        <dsp:cNvPr id="0" name=""/>
        <dsp:cNvSpPr/>
      </dsp:nvSpPr>
      <dsp:spPr>
        <a:xfrm>
          <a:off x="80308" y="1034635"/>
          <a:ext cx="2673788" cy="379916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1" kern="1200" dirty="0" smtClean="0"/>
            <a:t>стереотип на </a:t>
          </a:r>
          <a:r>
            <a:rPr lang="ru-RU" sz="1800" b="0" i="1" kern="1200" dirty="0" err="1" smtClean="0"/>
            <a:t>основі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власного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досвіду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споживання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бананів</a:t>
          </a:r>
          <a:endParaRPr lang="ru-RU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1" kern="1200" dirty="0" smtClean="0"/>
            <a:t>– </a:t>
          </a:r>
          <a:r>
            <a:rPr lang="ru-RU" sz="1800" b="0" i="1" kern="1200" dirty="0" err="1" smtClean="0"/>
            <a:t>починає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діяти</a:t>
          </a:r>
          <a:r>
            <a:rPr lang="ru-RU" sz="1800" b="0" i="1" kern="1200" dirty="0" smtClean="0"/>
            <a:t> коли </a:t>
          </a:r>
          <a:r>
            <a:rPr lang="ru-RU" sz="1800" b="0" i="1" kern="1200" dirty="0" err="1" smtClean="0"/>
            <a:t>бачу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зелений</a:t>
          </a:r>
          <a:r>
            <a:rPr lang="ru-RU" sz="1800" b="0" i="1" kern="1200" dirty="0" smtClean="0"/>
            <a:t> банан думаю </a:t>
          </a:r>
          <a:r>
            <a:rPr lang="ru-RU" sz="1800" b="0" i="1" kern="1200" dirty="0" err="1" smtClean="0"/>
            <a:t>що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він</a:t>
          </a:r>
          <a:r>
            <a:rPr lang="ru-RU" sz="1800" b="0" i="1" kern="1200" dirty="0" smtClean="0"/>
            <a:t> </a:t>
          </a:r>
          <a:r>
            <a:rPr lang="ru-RU" sz="1800" b="0" i="1" kern="1200" dirty="0" err="1" smtClean="0"/>
            <a:t>нестиглий</a:t>
          </a:r>
          <a:r>
            <a:rPr lang="ru-RU" sz="1800" b="0" i="1" kern="1200" dirty="0" smtClean="0"/>
            <a:t> і </a:t>
          </a:r>
          <a:r>
            <a:rPr lang="ru-RU" sz="1800" b="0" i="1" kern="1200" dirty="0" err="1" smtClean="0"/>
            <a:t>несмачний</a:t>
          </a:r>
          <a:endParaRPr lang="ru-RU" sz="1800" b="0" i="1" kern="1200" dirty="0"/>
        </a:p>
      </dsp:txBody>
      <dsp:txXfrm>
        <a:off x="80308" y="1034635"/>
        <a:ext cx="2673788" cy="3799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C9EBD-538F-44D7-9E39-5C7B98A14C1D}">
      <dsp:nvSpPr>
        <dsp:cNvPr id="0" name=""/>
        <dsp:cNvSpPr/>
      </dsp:nvSpPr>
      <dsp:spPr>
        <a:xfrm>
          <a:off x="3178" y="558630"/>
          <a:ext cx="2295902" cy="4173143"/>
        </a:xfrm>
        <a:prstGeom prst="roundRect">
          <a:avLst>
            <a:gd name="adj" fmla="val 5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16200000">
        <a:off x="-1478220" y="2040028"/>
        <a:ext cx="3421977" cy="459180"/>
      </dsp:txXfrm>
    </dsp:sp>
    <dsp:sp modelId="{8AF7396F-A534-4783-B1B4-F27B368DC9F0}">
      <dsp:nvSpPr>
        <dsp:cNvPr id="0" name=""/>
        <dsp:cNvSpPr/>
      </dsp:nvSpPr>
      <dsp:spPr>
        <a:xfrm>
          <a:off x="446415" y="558630"/>
          <a:ext cx="1710447" cy="417314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46415" y="558630"/>
        <a:ext cx="1710447" cy="4173143"/>
      </dsp:txXfrm>
    </dsp:sp>
    <dsp:sp modelId="{EFD01559-3999-4544-9247-AE5935D48A75}">
      <dsp:nvSpPr>
        <dsp:cNvPr id="0" name=""/>
        <dsp:cNvSpPr/>
      </dsp:nvSpPr>
      <dsp:spPr>
        <a:xfrm>
          <a:off x="2398354" y="1782577"/>
          <a:ext cx="2075992" cy="2491190"/>
        </a:xfrm>
        <a:prstGeom prst="roundRect">
          <a:avLst>
            <a:gd name="adj" fmla="val 5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6200000">
        <a:off x="1584565" y="2596366"/>
        <a:ext cx="2042776" cy="415198"/>
      </dsp:txXfrm>
    </dsp:sp>
    <dsp:sp modelId="{98764271-D468-49C7-AEBF-08E3F25200F2}">
      <dsp:nvSpPr>
        <dsp:cNvPr id="0" name=""/>
        <dsp:cNvSpPr/>
      </dsp:nvSpPr>
      <dsp:spPr>
        <a:xfrm rot="5400000">
          <a:off x="2225659" y="3789194"/>
          <a:ext cx="366139" cy="311398"/>
        </a:xfrm>
        <a:prstGeom prst="flowChartExtra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781D66C8-0E2B-4C8C-B987-11291FFE340D}">
      <dsp:nvSpPr>
        <dsp:cNvPr id="0" name=""/>
        <dsp:cNvSpPr/>
      </dsp:nvSpPr>
      <dsp:spPr>
        <a:xfrm>
          <a:off x="2813552" y="1782577"/>
          <a:ext cx="1546614" cy="2491190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813552" y="1782577"/>
        <a:ext cx="1546614" cy="2491190"/>
      </dsp:txXfrm>
    </dsp:sp>
    <dsp:sp modelId="{E8676B8A-25C8-4C08-9A13-B48EF27F9501}">
      <dsp:nvSpPr>
        <dsp:cNvPr id="0" name=""/>
        <dsp:cNvSpPr/>
      </dsp:nvSpPr>
      <dsp:spPr>
        <a:xfrm>
          <a:off x="4547006" y="1782577"/>
          <a:ext cx="2075992" cy="2491190"/>
        </a:xfrm>
        <a:prstGeom prst="roundRect">
          <a:avLst>
            <a:gd name="adj" fmla="val 5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6200000">
        <a:off x="3733217" y="2596366"/>
        <a:ext cx="2042776" cy="415198"/>
      </dsp:txXfrm>
    </dsp:sp>
    <dsp:sp modelId="{498C1037-FA3B-4EFA-A44C-B4B8D9CB9944}">
      <dsp:nvSpPr>
        <dsp:cNvPr id="0" name=""/>
        <dsp:cNvSpPr/>
      </dsp:nvSpPr>
      <dsp:spPr>
        <a:xfrm rot="5400000">
          <a:off x="4374311" y="3789194"/>
          <a:ext cx="366139" cy="311398"/>
        </a:xfrm>
        <a:prstGeom prst="flowChartExtra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41E25926-8B30-4B27-98CE-5CEE1986F1E1}">
      <dsp:nvSpPr>
        <dsp:cNvPr id="0" name=""/>
        <dsp:cNvSpPr/>
      </dsp:nvSpPr>
      <dsp:spPr>
        <a:xfrm>
          <a:off x="4962205" y="1782577"/>
          <a:ext cx="1546614" cy="2491190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962205" y="1782577"/>
        <a:ext cx="1546614" cy="2491190"/>
      </dsp:txXfrm>
    </dsp:sp>
    <dsp:sp modelId="{80BDA7B6-98FF-4E2C-BCCC-3146214B0D41}">
      <dsp:nvSpPr>
        <dsp:cNvPr id="0" name=""/>
        <dsp:cNvSpPr/>
      </dsp:nvSpPr>
      <dsp:spPr>
        <a:xfrm>
          <a:off x="6672222" y="1782577"/>
          <a:ext cx="2075992" cy="2491190"/>
        </a:xfrm>
        <a:prstGeom prst="roundRect">
          <a:avLst>
            <a:gd name="adj" fmla="val 5000"/>
          </a:avLst>
        </a:prstGeom>
        <a:solidFill>
          <a:srgbClr val="CC0027"/>
        </a:solidFill>
        <a:ln>
          <a:solidFill>
            <a:srgbClr val="C0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6200000">
        <a:off x="5858433" y="2596366"/>
        <a:ext cx="2042776" cy="415198"/>
      </dsp:txXfrm>
    </dsp:sp>
    <dsp:sp modelId="{BB96BAD0-9657-4F01-8A9D-42008DC09F0D}">
      <dsp:nvSpPr>
        <dsp:cNvPr id="0" name=""/>
        <dsp:cNvSpPr/>
      </dsp:nvSpPr>
      <dsp:spPr>
        <a:xfrm rot="5400000">
          <a:off x="6522963" y="3789194"/>
          <a:ext cx="366139" cy="311398"/>
        </a:xfrm>
        <a:prstGeom prst="flowChartExtra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A24C6-BDF6-49FE-9A1B-FF808BFDDD8F}">
      <dsp:nvSpPr>
        <dsp:cNvPr id="0" name=""/>
        <dsp:cNvSpPr/>
      </dsp:nvSpPr>
      <dsp:spPr>
        <a:xfrm>
          <a:off x="2997" y="119510"/>
          <a:ext cx="2171319" cy="3824978"/>
        </a:xfrm>
        <a:prstGeom prst="roundRect">
          <a:avLst>
            <a:gd name="adj" fmla="val 5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6200000">
        <a:off x="-1348112" y="1470619"/>
        <a:ext cx="3136482" cy="434263"/>
      </dsp:txXfrm>
    </dsp:sp>
    <dsp:sp modelId="{7D6BEDCF-AB2F-497B-B617-9EC8F70A764F}">
      <dsp:nvSpPr>
        <dsp:cNvPr id="0" name=""/>
        <dsp:cNvSpPr/>
      </dsp:nvSpPr>
      <dsp:spPr>
        <a:xfrm>
          <a:off x="2266877" y="1143108"/>
          <a:ext cx="2038263" cy="2752076"/>
        </a:xfrm>
        <a:prstGeom prst="roundRect">
          <a:avLst>
            <a:gd name="adj" fmla="val 5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6200000">
        <a:off x="1342352" y="2067633"/>
        <a:ext cx="2256702" cy="407652"/>
      </dsp:txXfrm>
    </dsp:sp>
    <dsp:sp modelId="{12E7D701-B401-433E-8690-E30E546B94A7}">
      <dsp:nvSpPr>
        <dsp:cNvPr id="0" name=""/>
        <dsp:cNvSpPr/>
      </dsp:nvSpPr>
      <dsp:spPr>
        <a:xfrm rot="5400000">
          <a:off x="2187831" y="3483619"/>
          <a:ext cx="253033" cy="385669"/>
        </a:xfrm>
        <a:prstGeom prst="flowChartExtra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83D9BFDE-0E2A-49D2-82DF-C2973C460F11}">
      <dsp:nvSpPr>
        <dsp:cNvPr id="0" name=""/>
        <dsp:cNvSpPr/>
      </dsp:nvSpPr>
      <dsp:spPr>
        <a:xfrm>
          <a:off x="4395130" y="1143108"/>
          <a:ext cx="2038263" cy="2752076"/>
        </a:xfrm>
        <a:prstGeom prst="roundRect">
          <a:avLst>
            <a:gd name="adj" fmla="val 5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6200000">
        <a:off x="3470605" y="2067633"/>
        <a:ext cx="2256702" cy="407652"/>
      </dsp:txXfrm>
    </dsp:sp>
    <dsp:sp modelId="{B1E7E384-3118-4987-985C-96CC30273120}">
      <dsp:nvSpPr>
        <dsp:cNvPr id="0" name=""/>
        <dsp:cNvSpPr/>
      </dsp:nvSpPr>
      <dsp:spPr>
        <a:xfrm rot="5400000">
          <a:off x="4316085" y="3483619"/>
          <a:ext cx="253033" cy="385669"/>
        </a:xfrm>
        <a:prstGeom prst="flowChartExtra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B5AD92B7-2770-485A-9960-EADDDF88D974}">
      <dsp:nvSpPr>
        <dsp:cNvPr id="0" name=""/>
        <dsp:cNvSpPr/>
      </dsp:nvSpPr>
      <dsp:spPr>
        <a:xfrm>
          <a:off x="6523384" y="1143108"/>
          <a:ext cx="2038263" cy="2752076"/>
        </a:xfrm>
        <a:prstGeom prst="roundRect">
          <a:avLst>
            <a:gd name="adj" fmla="val 5000"/>
          </a:avLst>
        </a:prstGeom>
        <a:solidFill>
          <a:srgbClr val="CC00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>
            <a:solidFill>
              <a:srgbClr val="A50021"/>
            </a:solidFill>
          </a:endParaRPr>
        </a:p>
      </dsp:txBody>
      <dsp:txXfrm rot="16200000">
        <a:off x="5598859" y="2067633"/>
        <a:ext cx="2256702" cy="407652"/>
      </dsp:txXfrm>
    </dsp:sp>
    <dsp:sp modelId="{3424DB07-47B0-4AE4-9241-0A27D9D079CE}">
      <dsp:nvSpPr>
        <dsp:cNvPr id="0" name=""/>
        <dsp:cNvSpPr/>
      </dsp:nvSpPr>
      <dsp:spPr>
        <a:xfrm rot="5400000">
          <a:off x="6444338" y="3483619"/>
          <a:ext cx="253033" cy="385669"/>
        </a:xfrm>
        <a:prstGeom prst="flowChartExtra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9156157ce9b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915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376" y="249737"/>
            <a:ext cx="768304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C0027"/>
                </a:solidFill>
                <a:latin typeface="Arial Black" pitchFamily="34" charset="0"/>
              </a:rPr>
              <a:t>Ви </a:t>
            </a:r>
            <a:r>
              <a:rPr lang="ru-RU" sz="1900" b="1" dirty="0" err="1" smtClean="0">
                <a:solidFill>
                  <a:srgbClr val="CC0027"/>
                </a:solidFill>
                <a:latin typeface="Arial Black" pitchFamily="34" charset="0"/>
              </a:rPr>
              <a:t>чули</a:t>
            </a:r>
            <a:r>
              <a:rPr lang="ru-RU" sz="1900" b="1" dirty="0" smtClean="0">
                <a:solidFill>
                  <a:srgbClr val="CC0027"/>
                </a:solidFill>
                <a:latin typeface="Arial Black" pitchFamily="34" charset="0"/>
              </a:rPr>
              <a:t> про </a:t>
            </a:r>
            <a:r>
              <a:rPr lang="ru-RU" sz="1900" b="1" dirty="0" err="1" smtClean="0">
                <a:solidFill>
                  <a:srgbClr val="CC0027"/>
                </a:solidFill>
                <a:latin typeface="Arial Black" pitchFamily="34" charset="0"/>
              </a:rPr>
              <a:t>найпоширеніші</a:t>
            </a:r>
            <a:r>
              <a:rPr lang="ru-RU" sz="1900" b="1" dirty="0" smtClean="0">
                <a:solidFill>
                  <a:srgbClr val="CC0027"/>
                </a:solidFill>
                <a:latin typeface="Arial Black" pitchFamily="34" charset="0"/>
              </a:rPr>
              <a:t> </a:t>
            </a:r>
            <a:r>
              <a:rPr lang="ru-RU" sz="1900" b="1" dirty="0" err="1" smtClean="0">
                <a:solidFill>
                  <a:srgbClr val="CC0027"/>
                </a:solidFill>
                <a:latin typeface="Arial Black" pitchFamily="34" charset="0"/>
              </a:rPr>
              <a:t>ознаки</a:t>
            </a:r>
            <a:r>
              <a:rPr lang="ru-RU" sz="1900" b="1" dirty="0" smtClean="0">
                <a:solidFill>
                  <a:srgbClr val="CC0027"/>
                </a:solidFill>
                <a:latin typeface="Arial Black" pitchFamily="34" charset="0"/>
              </a:rPr>
              <a:t> </a:t>
            </a:r>
            <a:r>
              <a:rPr lang="ru-RU" sz="1900" b="1" dirty="0" err="1" smtClean="0">
                <a:solidFill>
                  <a:srgbClr val="CC0027"/>
                </a:solidFill>
                <a:latin typeface="Arial Black" pitchFamily="34" charset="0"/>
              </a:rPr>
              <a:t>дискримінації</a:t>
            </a:r>
            <a:endParaRPr lang="ru-RU" sz="1900" b="1" dirty="0">
              <a:solidFill>
                <a:srgbClr val="CC0027"/>
              </a:solidFill>
              <a:latin typeface="Arial Black" pitchFamily="34" charset="0"/>
            </a:endParaRPr>
          </a:p>
        </p:txBody>
      </p:sp>
      <p:pic>
        <p:nvPicPr>
          <p:cNvPr id="2066" name="Picture 18" descr="этнические_меньшин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03" y="1040641"/>
            <a:ext cx="1825092" cy="18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9320" y="1463365"/>
            <a:ext cx="5889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>
                <a:solidFill>
                  <a:srgbClr val="394C6C"/>
                </a:solidFill>
                <a:latin typeface="Raleway"/>
              </a:rPr>
              <a:t>раси</a:t>
            </a:r>
            <a:r>
              <a:rPr lang="ru-RU" sz="2000" b="1" dirty="0">
                <a:solidFill>
                  <a:srgbClr val="394C6C"/>
                </a:solidFill>
                <a:latin typeface="Raleway"/>
              </a:rPr>
              <a:t>, </a:t>
            </a:r>
            <a:r>
              <a:rPr lang="ru-RU" sz="2000" b="1" dirty="0" err="1">
                <a:solidFill>
                  <a:srgbClr val="394C6C"/>
                </a:solidFill>
                <a:latin typeface="Raleway"/>
              </a:rPr>
              <a:t>кольору</a:t>
            </a:r>
            <a:r>
              <a:rPr lang="ru-RU" sz="2000" b="1" dirty="0">
                <a:solidFill>
                  <a:srgbClr val="394C6C"/>
                </a:solidFill>
                <a:latin typeface="Raleway"/>
              </a:rPr>
              <a:t> </a:t>
            </a:r>
            <a:r>
              <a:rPr lang="ru-RU" sz="2000" b="1" dirty="0" err="1">
                <a:solidFill>
                  <a:srgbClr val="394C6C"/>
                </a:solidFill>
                <a:latin typeface="Raleway"/>
              </a:rPr>
              <a:t>шкіри</a:t>
            </a:r>
            <a:r>
              <a:rPr lang="ru-RU" sz="2000" b="1" dirty="0" smtClean="0">
                <a:solidFill>
                  <a:srgbClr val="394C6C"/>
                </a:solidFill>
                <a:latin typeface="Raleway"/>
              </a:rPr>
              <a:t>, </a:t>
            </a:r>
            <a:r>
              <a:rPr lang="ru-RU" sz="2000" b="1" dirty="0" err="1" smtClean="0">
                <a:solidFill>
                  <a:srgbClr val="394C6C"/>
                </a:solidFill>
                <a:latin typeface="Raleway"/>
              </a:rPr>
              <a:t>політичних</a:t>
            </a:r>
            <a:r>
              <a:rPr lang="ru-RU" sz="2000" b="1" dirty="0" smtClean="0">
                <a:solidFill>
                  <a:srgbClr val="394C6C"/>
                </a:solidFill>
                <a:latin typeface="Raleway"/>
              </a:rPr>
              <a:t>,</a:t>
            </a:r>
          </a:p>
          <a:p>
            <a:pPr algn="r"/>
            <a:r>
              <a:rPr lang="ru-RU" sz="2000" b="1" dirty="0" smtClean="0">
                <a:solidFill>
                  <a:srgbClr val="394C6C"/>
                </a:solidFill>
                <a:latin typeface="Raleway"/>
              </a:rPr>
              <a:t> </a:t>
            </a:r>
            <a:r>
              <a:rPr lang="ru-RU" sz="2000" b="1" dirty="0" err="1">
                <a:solidFill>
                  <a:srgbClr val="394C6C"/>
                </a:solidFill>
                <a:latin typeface="Raleway"/>
              </a:rPr>
              <a:t>релігійних</a:t>
            </a:r>
            <a:r>
              <a:rPr lang="ru-RU" sz="2000" b="1" dirty="0">
                <a:solidFill>
                  <a:srgbClr val="394C6C"/>
                </a:solidFill>
                <a:latin typeface="Raleway"/>
              </a:rPr>
              <a:t> та </a:t>
            </a:r>
            <a:r>
              <a:rPr lang="ru-RU" sz="2000" b="1" dirty="0" err="1" smtClean="0">
                <a:solidFill>
                  <a:srgbClr val="394C6C"/>
                </a:solidFill>
                <a:latin typeface="Raleway"/>
              </a:rPr>
              <a:t>інших</a:t>
            </a:r>
            <a:r>
              <a:rPr lang="ru-RU" sz="2000" b="1" dirty="0" smtClean="0">
                <a:solidFill>
                  <a:srgbClr val="394C6C"/>
                </a:solidFill>
                <a:latin typeface="Raleway"/>
              </a:rPr>
              <a:t> </a:t>
            </a:r>
            <a:r>
              <a:rPr lang="ru-RU" sz="2000" b="1" dirty="0" err="1" smtClean="0">
                <a:solidFill>
                  <a:srgbClr val="394C6C"/>
                </a:solidFill>
                <a:latin typeface="Raleway"/>
              </a:rPr>
              <a:t>переконань</a:t>
            </a:r>
            <a:r>
              <a:rPr lang="ru-RU" sz="2000" b="1" dirty="0" smtClean="0">
                <a:solidFill>
                  <a:srgbClr val="394C6C"/>
                </a:solidFill>
                <a:latin typeface="Raleway"/>
              </a:rPr>
              <a:t>, </a:t>
            </a:r>
            <a:r>
              <a:rPr lang="ru-RU" sz="2000" b="1" dirty="0" err="1" smtClean="0">
                <a:solidFill>
                  <a:srgbClr val="394C6C"/>
                </a:solidFill>
                <a:latin typeface="Raleway"/>
              </a:rPr>
              <a:t>статі</a:t>
            </a:r>
            <a:r>
              <a:rPr lang="ru-RU" sz="2000" b="1" dirty="0">
                <a:solidFill>
                  <a:srgbClr val="394C6C"/>
                </a:solidFill>
                <a:latin typeface="Raleway"/>
              </a:rPr>
              <a:t>,</a:t>
            </a:r>
            <a:endParaRPr lang="ru-RU" sz="2000" b="1" i="0" dirty="0">
              <a:solidFill>
                <a:srgbClr val="394C6C"/>
              </a:solidFill>
              <a:effectLst/>
              <a:latin typeface="Raleway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0469" y="647403"/>
            <a:ext cx="531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3366"/>
                </a:solidFill>
                <a:latin typeface="Raleway"/>
              </a:rPr>
              <a:t>Ознаки</a:t>
            </a:r>
            <a:r>
              <a:rPr lang="ru-RU" b="1" dirty="0">
                <a:solidFill>
                  <a:srgbClr val="003366"/>
                </a:solidFill>
                <a:latin typeface="Raleway"/>
              </a:rPr>
              <a:t> </a:t>
            </a:r>
            <a:r>
              <a:rPr lang="ru-RU" b="1" dirty="0" err="1">
                <a:solidFill>
                  <a:srgbClr val="003366"/>
                </a:solidFill>
                <a:latin typeface="Raleway"/>
              </a:rPr>
              <a:t>можуть</a:t>
            </a:r>
            <a:r>
              <a:rPr lang="ru-RU" b="1" dirty="0">
                <a:solidFill>
                  <a:srgbClr val="003366"/>
                </a:solidFill>
                <a:latin typeface="Raleway"/>
              </a:rPr>
              <a:t> бути </a:t>
            </a:r>
            <a:r>
              <a:rPr lang="ru-RU" b="1" dirty="0" err="1">
                <a:solidFill>
                  <a:srgbClr val="003366"/>
                </a:solidFill>
                <a:latin typeface="Raleway"/>
              </a:rPr>
              <a:t>уявними</a:t>
            </a:r>
            <a:r>
              <a:rPr lang="ru-RU" b="1" dirty="0">
                <a:solidFill>
                  <a:srgbClr val="003366"/>
                </a:solidFill>
                <a:latin typeface="Raleway"/>
              </a:rPr>
              <a:t> </a:t>
            </a:r>
            <a:r>
              <a:rPr lang="ru-RU" b="1" dirty="0" err="1">
                <a:solidFill>
                  <a:srgbClr val="003366"/>
                </a:solidFill>
                <a:latin typeface="Raleway"/>
              </a:rPr>
              <a:t>чи</a:t>
            </a:r>
            <a:r>
              <a:rPr lang="ru-RU" b="1" dirty="0">
                <a:solidFill>
                  <a:srgbClr val="003366"/>
                </a:solidFill>
                <a:latin typeface="Raleway"/>
              </a:rPr>
              <a:t> </a:t>
            </a:r>
            <a:r>
              <a:rPr lang="ru-RU" b="1" dirty="0" err="1" smtClean="0">
                <a:solidFill>
                  <a:srgbClr val="003366"/>
                </a:solidFill>
                <a:latin typeface="Raleway"/>
              </a:rPr>
              <a:t>дійсними</a:t>
            </a:r>
            <a:r>
              <a:rPr lang="ru-RU" b="1" dirty="0" smtClean="0">
                <a:solidFill>
                  <a:srgbClr val="003366"/>
                </a:solidFill>
                <a:latin typeface="Raleway"/>
              </a:rPr>
              <a:t>:</a:t>
            </a:r>
            <a:r>
              <a:rPr lang="ru-RU" b="1" dirty="0">
                <a:solidFill>
                  <a:srgbClr val="003366"/>
                </a:solidFill>
                <a:latin typeface="Raleway"/>
              </a:rPr>
              <a:t> </a:t>
            </a:r>
            <a:endParaRPr lang="ru-RU" b="1" i="0" dirty="0">
              <a:solidFill>
                <a:srgbClr val="394C6C"/>
              </a:solidFill>
              <a:effectLst/>
              <a:latin typeface="Raleway"/>
            </a:endParaRPr>
          </a:p>
        </p:txBody>
      </p:sp>
      <p:pic>
        <p:nvPicPr>
          <p:cNvPr id="2068" name="Picture 20" descr="религиозные_меньшин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8" y="3797489"/>
            <a:ext cx="1863565" cy="18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45703" y="3939041"/>
            <a:ext cx="5042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394C6C"/>
                </a:solidFill>
                <a:latin typeface="Raleway"/>
              </a:rPr>
              <a:t>віку</a:t>
            </a:r>
            <a:r>
              <a:rPr lang="ru-RU" sz="2000" b="1" dirty="0" smtClean="0">
                <a:solidFill>
                  <a:srgbClr val="394C6C"/>
                </a:solidFill>
                <a:latin typeface="Raleway"/>
              </a:rPr>
              <a:t>, </a:t>
            </a:r>
            <a:r>
              <a:rPr lang="ru-RU" sz="2000" b="1" dirty="0" err="1" smtClean="0">
                <a:solidFill>
                  <a:srgbClr val="394C6C"/>
                </a:solidFill>
                <a:latin typeface="Raleway"/>
              </a:rPr>
              <a:t>інвалідності</a:t>
            </a:r>
            <a:r>
              <a:rPr lang="ru-RU" sz="2000" b="1" dirty="0">
                <a:solidFill>
                  <a:srgbClr val="394C6C"/>
                </a:solidFill>
                <a:latin typeface="Raleway"/>
              </a:rPr>
              <a:t>,</a:t>
            </a:r>
          </a:p>
          <a:p>
            <a:r>
              <a:rPr lang="ru-RU" sz="2000" b="1" dirty="0" err="1">
                <a:solidFill>
                  <a:srgbClr val="394C6C"/>
                </a:solidFill>
                <a:latin typeface="Raleway"/>
              </a:rPr>
              <a:t>етнічного</a:t>
            </a:r>
            <a:r>
              <a:rPr lang="ru-RU" sz="2000" b="1" dirty="0">
                <a:solidFill>
                  <a:srgbClr val="394C6C"/>
                </a:solidFill>
                <a:latin typeface="Raleway"/>
              </a:rPr>
              <a:t> та </a:t>
            </a:r>
            <a:r>
              <a:rPr lang="ru-RU" sz="2000" b="1" dirty="0" err="1" smtClean="0">
                <a:solidFill>
                  <a:srgbClr val="394C6C"/>
                </a:solidFill>
                <a:latin typeface="Raleway"/>
              </a:rPr>
              <a:t>соціального</a:t>
            </a:r>
            <a:r>
              <a:rPr lang="ru-RU" sz="2000" b="1" dirty="0" smtClean="0">
                <a:solidFill>
                  <a:srgbClr val="394C6C"/>
                </a:solidFill>
                <a:latin typeface="Raleway"/>
              </a:rPr>
              <a:t> </a:t>
            </a:r>
            <a:r>
              <a:rPr lang="ru-RU" sz="2000" b="1" dirty="0" err="1" smtClean="0">
                <a:solidFill>
                  <a:srgbClr val="394C6C"/>
                </a:solidFill>
                <a:latin typeface="Raleway"/>
              </a:rPr>
              <a:t>походження</a:t>
            </a:r>
            <a:r>
              <a:rPr lang="ru-RU" sz="2000" b="1" dirty="0">
                <a:solidFill>
                  <a:srgbClr val="394C6C"/>
                </a:solidFill>
                <a:latin typeface="Raleway"/>
              </a:rPr>
              <a:t>,</a:t>
            </a:r>
          </a:p>
          <a:p>
            <a:r>
              <a:rPr lang="ru-RU" sz="2000" b="1" dirty="0" err="1">
                <a:solidFill>
                  <a:srgbClr val="394C6C"/>
                </a:solidFill>
                <a:latin typeface="Raleway"/>
              </a:rPr>
              <a:t>громадянства</a:t>
            </a:r>
            <a:r>
              <a:rPr lang="ru-RU" sz="2000" b="1" dirty="0">
                <a:solidFill>
                  <a:srgbClr val="394C6C"/>
                </a:solidFill>
                <a:latin typeface="Raleway"/>
              </a:rPr>
              <a:t>,</a:t>
            </a:r>
            <a:endParaRPr lang="ru-RU" sz="2000" b="1" i="0" dirty="0">
              <a:solidFill>
                <a:srgbClr val="394C6C"/>
              </a:solidFill>
              <a:effectLst/>
              <a:latin typeface="Raleway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138" y="2632357"/>
            <a:ext cx="777922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Але є й </a:t>
            </a:r>
            <a:r>
              <a:rPr lang="ru-RU" sz="1900" b="1" dirty="0" err="1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кілька</a:t>
            </a:r>
            <a:r>
              <a:rPr lang="ru-RU" sz="1900" b="1" dirty="0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 таких </a:t>
            </a:r>
            <a:r>
              <a:rPr lang="ru-RU" sz="1900" b="1" dirty="0" err="1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ознак</a:t>
            </a:r>
            <a:r>
              <a:rPr lang="ru-RU" sz="1900" b="1" dirty="0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sz="1900" b="1" dirty="0" err="1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приниження</a:t>
            </a:r>
            <a:r>
              <a:rPr lang="ru-RU" sz="1900" b="1" dirty="0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1900" b="1" dirty="0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b="1" dirty="0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за </a:t>
            </a:r>
          </a:p>
          <a:p>
            <a:r>
              <a:rPr lang="ru-RU" sz="1900" b="1" dirty="0" err="1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якими</a:t>
            </a:r>
            <a:r>
              <a:rPr lang="ru-RU" sz="1900" b="1" dirty="0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 часто </a:t>
            </a:r>
            <a:r>
              <a:rPr lang="ru-RU" sz="1900" b="1" dirty="0" err="1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називають</a:t>
            </a:r>
            <a:r>
              <a:rPr lang="ru-RU" sz="1900" b="1" dirty="0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err="1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несправедливістю</a:t>
            </a:r>
            <a:r>
              <a:rPr lang="ru-RU" sz="1900" b="1" dirty="0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900" b="1" dirty="0" err="1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рідко</a:t>
            </a:r>
            <a:r>
              <a:rPr lang="ru-RU" sz="1900" b="1" dirty="0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900" b="1" dirty="0" err="1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відносять</a:t>
            </a:r>
            <a:r>
              <a:rPr lang="ru-RU" sz="1900" b="1" dirty="0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900" b="1" dirty="0" err="1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дискримінації</a:t>
            </a:r>
            <a:r>
              <a:rPr lang="ru-RU" sz="1900" b="1" dirty="0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900" b="1" dirty="0">
              <a:solidFill>
                <a:srgbClr val="CC002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0" name="Picture 22" descr="переселенцы-беженц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72" y="4674680"/>
            <a:ext cx="1998298" cy="19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98989" y="543556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err="1" smtClean="0">
                <a:solidFill>
                  <a:srgbClr val="394C6C"/>
                </a:solidFill>
                <a:latin typeface="Raleway"/>
              </a:rPr>
              <a:t>сімейного</a:t>
            </a:r>
            <a:r>
              <a:rPr lang="ru-RU" sz="2000" b="1" dirty="0" smtClean="0">
                <a:solidFill>
                  <a:srgbClr val="394C6C"/>
                </a:solidFill>
                <a:latin typeface="Raleway"/>
              </a:rPr>
              <a:t> </a:t>
            </a:r>
            <a:r>
              <a:rPr lang="ru-RU" sz="2000" b="1" dirty="0">
                <a:solidFill>
                  <a:srgbClr val="394C6C"/>
                </a:solidFill>
                <a:latin typeface="Raleway"/>
              </a:rPr>
              <a:t>та </a:t>
            </a:r>
            <a:r>
              <a:rPr lang="ru-RU" sz="2000" b="1" dirty="0" err="1">
                <a:solidFill>
                  <a:srgbClr val="394C6C"/>
                </a:solidFill>
                <a:latin typeface="Raleway"/>
              </a:rPr>
              <a:t>майнового</a:t>
            </a:r>
            <a:r>
              <a:rPr lang="ru-RU" sz="2000" b="1" dirty="0">
                <a:solidFill>
                  <a:srgbClr val="394C6C"/>
                </a:solidFill>
                <a:latin typeface="Raleway"/>
              </a:rPr>
              <a:t> стану,</a:t>
            </a:r>
          </a:p>
          <a:p>
            <a:pPr algn="r"/>
            <a:r>
              <a:rPr lang="ru-RU" sz="2000" b="1" dirty="0" err="1">
                <a:solidFill>
                  <a:srgbClr val="394C6C"/>
                </a:solidFill>
                <a:latin typeface="Raleway"/>
              </a:rPr>
              <a:t>місця</a:t>
            </a:r>
            <a:r>
              <a:rPr lang="ru-RU" sz="2000" b="1" dirty="0">
                <a:solidFill>
                  <a:srgbClr val="394C6C"/>
                </a:solidFill>
                <a:latin typeface="Raleway"/>
              </a:rPr>
              <a:t> </a:t>
            </a:r>
            <a:r>
              <a:rPr lang="ru-RU" sz="2000" b="1" dirty="0" err="1">
                <a:solidFill>
                  <a:srgbClr val="394C6C"/>
                </a:solidFill>
                <a:latin typeface="Raleway"/>
              </a:rPr>
              <a:t>проживання</a:t>
            </a:r>
            <a:r>
              <a:rPr lang="ru-RU" sz="2000" b="1" dirty="0">
                <a:solidFill>
                  <a:srgbClr val="394C6C"/>
                </a:solidFill>
                <a:latin typeface="Raleway"/>
              </a:rPr>
              <a:t>,</a:t>
            </a:r>
          </a:p>
          <a:p>
            <a:pPr algn="r"/>
            <a:r>
              <a:rPr lang="ru-RU" sz="2000" b="1" dirty="0" err="1">
                <a:solidFill>
                  <a:srgbClr val="394C6C"/>
                </a:solidFill>
                <a:latin typeface="Raleway"/>
              </a:rPr>
              <a:t>м</a:t>
            </a:r>
            <a:r>
              <a:rPr lang="ru-RU" sz="2000" b="1" dirty="0" err="1" smtClean="0">
                <a:solidFill>
                  <a:srgbClr val="394C6C"/>
                </a:solidFill>
                <a:latin typeface="Raleway"/>
              </a:rPr>
              <a:t>овними</a:t>
            </a:r>
            <a:r>
              <a:rPr lang="ru-RU" sz="2000" b="1" dirty="0" smtClean="0">
                <a:solidFill>
                  <a:srgbClr val="394C6C"/>
                </a:solidFill>
                <a:latin typeface="Raleway"/>
              </a:rPr>
              <a:t> </a:t>
            </a:r>
            <a:r>
              <a:rPr lang="ru-RU" sz="2000" b="1" dirty="0" err="1" smtClean="0">
                <a:solidFill>
                  <a:srgbClr val="394C6C"/>
                </a:solidFill>
                <a:latin typeface="Raleway"/>
              </a:rPr>
              <a:t>або</a:t>
            </a:r>
            <a:r>
              <a:rPr lang="ru-RU" sz="2000" b="1" dirty="0" smtClean="0">
                <a:solidFill>
                  <a:srgbClr val="394C6C"/>
                </a:solidFill>
                <a:latin typeface="Raleway"/>
              </a:rPr>
              <a:t> </a:t>
            </a:r>
            <a:r>
              <a:rPr lang="ru-RU" sz="2000" b="1" dirty="0" err="1">
                <a:solidFill>
                  <a:srgbClr val="394C6C"/>
                </a:solidFill>
                <a:latin typeface="Raleway"/>
              </a:rPr>
              <a:t>іншими</a:t>
            </a:r>
            <a:r>
              <a:rPr lang="ru-RU" sz="2000" b="1" dirty="0">
                <a:solidFill>
                  <a:srgbClr val="394C6C"/>
                </a:solidFill>
                <a:latin typeface="Raleway"/>
              </a:rPr>
              <a:t> </a:t>
            </a:r>
            <a:r>
              <a:rPr lang="ru-RU" sz="2000" b="1" dirty="0" err="1">
                <a:solidFill>
                  <a:srgbClr val="394C6C"/>
                </a:solidFill>
                <a:latin typeface="Raleway"/>
              </a:rPr>
              <a:t>ознаками</a:t>
            </a:r>
            <a:r>
              <a:rPr lang="ru-RU" sz="2000" b="1" dirty="0">
                <a:solidFill>
                  <a:srgbClr val="394C6C"/>
                </a:solidFill>
                <a:latin typeface="Ralewa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51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89" y="109184"/>
            <a:ext cx="2428875" cy="904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0"/>
          <a:stretch/>
        </p:blipFill>
        <p:spPr>
          <a:xfrm>
            <a:off x="682388" y="1840773"/>
            <a:ext cx="7506269" cy="4841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9612" y="1205127"/>
            <a:ext cx="6854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Нещодавно</a:t>
            </a:r>
            <a:r>
              <a:rPr lang="ru-RU" i="1" dirty="0" smtClean="0"/>
              <a:t> </a:t>
            </a:r>
            <a:r>
              <a:rPr lang="ru-RU" i="1" dirty="0"/>
              <a:t>ми </a:t>
            </a:r>
            <a:r>
              <a:rPr lang="ru-RU" i="1" dirty="0" err="1"/>
              <a:t>поцікавилися</a:t>
            </a:r>
            <a:r>
              <a:rPr lang="ru-RU" i="1" dirty="0"/>
              <a:t> в </a:t>
            </a:r>
            <a:r>
              <a:rPr lang="ru-RU" i="1" dirty="0" err="1"/>
              <a:t>Google</a:t>
            </a:r>
            <a:r>
              <a:rPr lang="ru-RU" i="1" dirty="0"/>
              <a:t>, а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запитують</a:t>
            </a:r>
            <a:r>
              <a:rPr lang="ru-RU" i="1" dirty="0"/>
              <a:t> </a:t>
            </a:r>
            <a:r>
              <a:rPr lang="ru-RU" i="1" dirty="0" err="1"/>
              <a:t>користувачі</a:t>
            </a:r>
            <a:r>
              <a:rPr lang="ru-RU" i="1" dirty="0"/>
              <a:t> про </a:t>
            </a:r>
            <a:r>
              <a:rPr lang="ru-RU" i="1" dirty="0" err="1"/>
              <a:t>дискримінацію</a:t>
            </a:r>
            <a:r>
              <a:rPr lang="ru-RU" i="1" dirty="0"/>
              <a:t>. І </a:t>
            </a:r>
            <a:r>
              <a:rPr lang="ru-RU" i="1" dirty="0" err="1"/>
              <a:t>вирішили</a:t>
            </a:r>
            <a:r>
              <a:rPr lang="ru-RU" i="1" dirty="0"/>
              <a:t> </a:t>
            </a:r>
            <a:r>
              <a:rPr lang="ru-RU" i="1" dirty="0" err="1"/>
              <a:t>скласти</a:t>
            </a:r>
            <a:r>
              <a:rPr lang="ru-RU" i="1" dirty="0"/>
              <a:t> ТОП-6 </a:t>
            </a:r>
            <a:r>
              <a:rPr lang="ru-RU" i="1" dirty="0" err="1"/>
              <a:t>відповідей</a:t>
            </a:r>
            <a:r>
              <a:rPr lang="ru-RU" i="1" dirty="0"/>
              <a:t> на </a:t>
            </a:r>
            <a:r>
              <a:rPr lang="ru-RU" i="1" dirty="0" err="1"/>
              <a:t>найпопулярніші</a:t>
            </a:r>
            <a:r>
              <a:rPr lang="ru-RU" i="1" dirty="0"/>
              <a:t> </a:t>
            </a:r>
            <a:r>
              <a:rPr lang="ru-RU" i="1" dirty="0" err="1"/>
              <a:t>запити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3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45" y="4776723"/>
            <a:ext cx="8516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Вправа «Розіжми кулак» </a:t>
            </a:r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або </a:t>
            </a:r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«Мух краще ловити на мед»</a:t>
            </a:r>
          </a:p>
        </p:txBody>
      </p:sp>
    </p:spTree>
    <p:extLst>
      <p:ext uri="{BB962C8B-B14F-4D97-AF65-F5344CB8AC3E}">
        <p14:creationId xmlns:p14="http://schemas.microsoft.com/office/powerpoint/2010/main" val="28042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45" y="5192228"/>
            <a:ext cx="8516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Вправа </a:t>
            </a:r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«Скріпка»</a:t>
            </a:r>
            <a:endParaRPr lang="uk-UA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07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176" y="294396"/>
            <a:ext cx="6469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Толерантність</a:t>
            </a:r>
            <a:r>
              <a:rPr lang="ru-RU" sz="2400" b="1" i="1" dirty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протилежність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ворожості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антипатії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ненависті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4149" y="2048892"/>
            <a:ext cx="8134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2400" b="1" i="1" dirty="0" err="1" smtClean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толерантність</a:t>
            </a:r>
            <a:r>
              <a:rPr lang="ru-RU" sz="2400" b="1" i="1" dirty="0">
                <a:solidFill>
                  <a:srgbClr val="CC0027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походить 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латинського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tolerantia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терпимість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тобто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прийняття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чиїхось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поглядів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вірувань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вподобань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чиїхось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вчинків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відмінних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власних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149" y="4084767"/>
            <a:ext cx="7888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Що</a:t>
            </a:r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таке</a:t>
            </a:r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толерантність</a:t>
            </a:r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? </a:t>
            </a:r>
            <a:r>
              <a:rPr lang="ru-RU" sz="2400" b="1" dirty="0" err="1" smtClean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Це</a:t>
            </a:r>
            <a:r>
              <a:rPr lang="ru-RU" sz="2400" b="1" dirty="0" smtClean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– </a:t>
            </a:r>
            <a:r>
              <a:rPr lang="ru-RU" sz="2400" b="1" dirty="0" err="1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наслідок</a:t>
            </a:r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людяності</a:t>
            </a:r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. Ми </a:t>
            </a:r>
            <a:r>
              <a:rPr lang="ru-RU" sz="2400" b="1" dirty="0" err="1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всі</a:t>
            </a:r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створені</a:t>
            </a:r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зі</a:t>
            </a:r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слабкості</a:t>
            </a:r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 та </a:t>
            </a:r>
            <a:r>
              <a:rPr lang="ru-RU" sz="2400" b="1" dirty="0" err="1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помилки</a:t>
            </a:r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, і першим законом </a:t>
            </a:r>
            <a:r>
              <a:rPr lang="ru-RU" sz="2400" b="1" dirty="0" err="1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природи</a:t>
            </a:r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 буде </a:t>
            </a:r>
            <a:r>
              <a:rPr lang="ru-RU" sz="2400" b="1" dirty="0" err="1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пробачення</a:t>
            </a:r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 один одному </a:t>
            </a:r>
            <a:r>
              <a:rPr lang="ru-RU" sz="2400" b="1" dirty="0" err="1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нашої</a:t>
            </a:r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дурості</a:t>
            </a:r>
            <a:r>
              <a:rPr lang="ru-RU" sz="2400" b="1" dirty="0" smtClean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.</a:t>
            </a:r>
          </a:p>
          <a:p>
            <a:endParaRPr lang="ru-RU" sz="2400" b="1" dirty="0" smtClean="0">
              <a:solidFill>
                <a:srgbClr val="A50021"/>
              </a:solidFill>
              <a:latin typeface="Segoe Script" pitchFamily="34" charset="0"/>
              <a:cs typeface="Arial" pitchFamily="34" charset="0"/>
            </a:endParaRPr>
          </a:p>
          <a:p>
            <a:pPr algn="r"/>
            <a:r>
              <a:rPr lang="ru-RU" sz="2400" b="1" dirty="0">
                <a:solidFill>
                  <a:srgbClr val="A50021"/>
                </a:solidFill>
                <a:latin typeface="Segoe Script" pitchFamily="34" charset="0"/>
                <a:cs typeface="Arial" pitchFamily="34" charset="0"/>
              </a:rPr>
              <a:t>ВОЛЬТЕР </a:t>
            </a:r>
          </a:p>
        </p:txBody>
      </p:sp>
    </p:spTree>
    <p:extLst>
      <p:ext uri="{BB962C8B-B14F-4D97-AF65-F5344CB8AC3E}">
        <p14:creationId xmlns:p14="http://schemas.microsoft.com/office/powerpoint/2010/main" val="23818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827" y="172647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CC0027"/>
                </a:solidFill>
                <a:latin typeface="Arial Black" pitchFamily="34" charset="0"/>
              </a:rPr>
              <a:t>Т Е С Т</a:t>
            </a:r>
            <a:endParaRPr lang="ru-RU" sz="2800" dirty="0">
              <a:solidFill>
                <a:srgbClr val="CC0027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6751" y="743970"/>
            <a:ext cx="4737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толерантна я </a:t>
            </a:r>
            <a:r>
              <a:rPr lang="ru-RU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людина</a:t>
            </a: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5910" y="2142911"/>
            <a:ext cx="81067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ts val="2500"/>
              </a:lnSpc>
              <a:spcAft>
                <a:spcPts val="0"/>
              </a:spcAft>
            </a:pPr>
            <a:r>
              <a:rPr lang="ru-RU" b="1" u="sng" dirty="0" err="1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Якщо</a:t>
            </a:r>
            <a:r>
              <a:rPr lang="ru-RU" b="1" u="sng" dirty="0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 в тебе </a:t>
            </a:r>
            <a:r>
              <a:rPr lang="ru-RU" b="1" u="sng" dirty="0" err="1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майже</a:t>
            </a:r>
            <a:r>
              <a:rPr lang="ru-RU" b="1" u="sng" dirty="0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u="sng" dirty="0" err="1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одні</a:t>
            </a:r>
            <a:r>
              <a:rPr lang="ru-RU" b="1" u="sng" dirty="0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 «б».</a:t>
            </a:r>
            <a:endParaRPr lang="ru-RU" sz="1400" dirty="0">
              <a:solidFill>
                <a:srgbClr val="CC0027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228600" algn="just">
              <a:lnSpc>
                <a:spcPts val="2500"/>
              </a:lnSpc>
              <a:spcAft>
                <a:spcPts val="600"/>
              </a:spcAft>
            </a:pP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проявляєш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високу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толерантність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в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майбутньому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будеш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громадянином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світу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відповідальним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активним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провідником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миру у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всьому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світі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Розкажи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друзям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, як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тобі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це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вдається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1400" b="1" i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228600" algn="just">
              <a:lnSpc>
                <a:spcPts val="2500"/>
              </a:lnSpc>
            </a:pPr>
            <a:r>
              <a:rPr lang="ru-RU" b="1" u="sng" dirty="0" err="1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Якщо</a:t>
            </a:r>
            <a:r>
              <a:rPr lang="ru-RU" b="1" u="sng" dirty="0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 в тебе </a:t>
            </a:r>
            <a:r>
              <a:rPr lang="ru-RU" b="1" u="sng" dirty="0" err="1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від</a:t>
            </a:r>
            <a:r>
              <a:rPr lang="ru-RU" b="1" u="sng" dirty="0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 3 до 7 «б».</a:t>
            </a:r>
          </a:p>
          <a:p>
            <a:pPr indent="228600" algn="just">
              <a:lnSpc>
                <a:spcPts val="2500"/>
              </a:lnSpc>
              <a:spcAft>
                <a:spcPts val="600"/>
              </a:spcAft>
            </a:pP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не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дуже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толерантний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намагаєшся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завжди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нав’язати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свої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ідеї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. Але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допитливий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, в тебе добра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уява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Використовуй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ці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якості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для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боротьби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з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нетерпимістю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1400" b="1" i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228600" algn="just">
              <a:lnSpc>
                <a:spcPts val="2500"/>
              </a:lnSpc>
              <a:spcAft>
                <a:spcPts val="0"/>
              </a:spcAft>
            </a:pPr>
            <a:r>
              <a:rPr lang="ru-RU" b="1" u="sng" dirty="0" err="1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Якщо</a:t>
            </a:r>
            <a:r>
              <a:rPr lang="ru-RU" b="1" u="sng" dirty="0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 в тебе </a:t>
            </a:r>
            <a:r>
              <a:rPr lang="ru-RU" b="1" u="sng" dirty="0" err="1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менше</a:t>
            </a:r>
            <a:r>
              <a:rPr lang="ru-RU" b="1" u="sng" dirty="0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u="sng" dirty="0" err="1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ніж</a:t>
            </a:r>
            <a:r>
              <a:rPr lang="ru-RU" b="1" u="sng" dirty="0">
                <a:solidFill>
                  <a:srgbClr val="CC0027"/>
                </a:solidFill>
                <a:latin typeface="Arial" pitchFamily="34" charset="0"/>
                <a:ea typeface="Calibri"/>
                <a:cs typeface="Arial" pitchFamily="34" charset="0"/>
              </a:rPr>
              <a:t> 3 «б».</a:t>
            </a:r>
          </a:p>
          <a:p>
            <a:pPr indent="228600" algn="just">
              <a:lnSpc>
                <a:spcPts val="2500"/>
              </a:lnSpc>
              <a:spcAft>
                <a:spcPts val="0"/>
              </a:spcAft>
            </a:pP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зовсім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не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толерантний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Якби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був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більшим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оптимістом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і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тобі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би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подобалось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вести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дискусії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ти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би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став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більш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щасливим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Намагайся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прикладати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для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цього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більше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зусиль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1400" b="1" i="1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45" y="5083046"/>
            <a:ext cx="8516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Гра «Асоціативний ряд» </a:t>
            </a:r>
          </a:p>
        </p:txBody>
      </p:sp>
    </p:spTree>
    <p:extLst>
      <p:ext uri="{BB962C8B-B14F-4D97-AF65-F5344CB8AC3E}">
        <p14:creationId xmlns:p14="http://schemas.microsoft.com/office/powerpoint/2010/main" val="37238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250" y="1973070"/>
            <a:ext cx="86253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«Ми </a:t>
            </a:r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різні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 - </a:t>
            </a:r>
            <a:endParaRPr lang="ru-RU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в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 </a:t>
            </a:r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цьому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 наше </a:t>
            </a:r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багатство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.</a:t>
            </a:r>
          </a:p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Ми разом - </a:t>
            </a:r>
            <a:endParaRPr lang="ru-RU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в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 </a:t>
            </a:r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цьому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 наша сила»</a:t>
            </a:r>
          </a:p>
        </p:txBody>
      </p:sp>
    </p:spTree>
    <p:extLst>
      <p:ext uri="{BB962C8B-B14F-4D97-AF65-F5344CB8AC3E}">
        <p14:creationId xmlns:p14="http://schemas.microsoft.com/office/powerpoint/2010/main" val="39791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45" y="5083046"/>
            <a:ext cx="8516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Моє послання у світ</a:t>
            </a:r>
            <a:endParaRPr lang="uk-UA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37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251" y="5131558"/>
            <a:ext cx="8570794" cy="889774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Чим ми схожі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4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06" y="136478"/>
            <a:ext cx="7886700" cy="1433015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 уроці </a:t>
            </a:r>
            <a:b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ми поміркуємо про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643715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129115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881591"/>
            <a:ext cx="5105400" cy="646113"/>
            <a:chOff x="1248" y="2586"/>
            <a:chExt cx="3216" cy="407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043" y="2586"/>
              <a:ext cx="185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3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Упередження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805515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504140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1929707"/>
            <a:ext cx="28829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38" y="3611935"/>
            <a:ext cx="35671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55" y="4413574"/>
            <a:ext cx="33289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94164" y="5440376"/>
            <a:ext cx="1917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Інклюзія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0120" y="5213445"/>
            <a:ext cx="4826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Подорож у поїзді</a:t>
            </a:r>
          </a:p>
        </p:txBody>
      </p:sp>
    </p:spTree>
    <p:extLst>
      <p:ext uri="{BB962C8B-B14F-4D97-AF65-F5344CB8AC3E}">
        <p14:creationId xmlns:p14="http://schemas.microsoft.com/office/powerpoint/2010/main" val="25187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6786201"/>
              </p:ext>
            </p:extLst>
          </p:nvPr>
        </p:nvGraphicFramePr>
        <p:xfrm>
          <a:off x="122831" y="2306478"/>
          <a:ext cx="8857395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898" y="2674966"/>
            <a:ext cx="2778340" cy="215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64" y="3336977"/>
            <a:ext cx="2126421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43" y="3301434"/>
            <a:ext cx="2129051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19" y="3357213"/>
            <a:ext cx="2306470" cy="215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ашивка 4"/>
          <p:cNvSpPr/>
          <p:nvPr/>
        </p:nvSpPr>
        <p:spPr>
          <a:xfrm>
            <a:off x="4490116" y="5268039"/>
            <a:ext cx="668739" cy="259307"/>
          </a:xfrm>
          <a:prstGeom prst="chevr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6621442" y="5268038"/>
            <a:ext cx="668739" cy="259307"/>
          </a:xfrm>
          <a:prstGeom prst="chevr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1285" y="286308"/>
            <a:ext cx="69125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C0027"/>
                </a:solidFill>
                <a:latin typeface="Arial Black" pitchFamily="34" charset="0"/>
              </a:rPr>
              <a:t>Що</a:t>
            </a:r>
            <a:r>
              <a:rPr lang="ru-RU" sz="2400" b="1" dirty="0">
                <a:solidFill>
                  <a:srgbClr val="CC0027"/>
                </a:solidFill>
                <a:latin typeface="Arial Black" pitchFamily="34" charset="0"/>
              </a:rPr>
              <a:t> </a:t>
            </a:r>
            <a:r>
              <a:rPr lang="ru-RU" sz="2400" b="1" dirty="0" err="1">
                <a:solidFill>
                  <a:srgbClr val="CC0027"/>
                </a:solidFill>
                <a:latin typeface="Arial Black" pitchFamily="34" charset="0"/>
              </a:rPr>
              <a:t>таке</a:t>
            </a:r>
            <a:r>
              <a:rPr lang="ru-RU" sz="2400" b="1" dirty="0">
                <a:solidFill>
                  <a:srgbClr val="CC0027"/>
                </a:solidFill>
                <a:latin typeface="Arial Black" pitchFamily="34" charset="0"/>
              </a:rPr>
              <a:t> стереотип</a:t>
            </a:r>
            <a:r>
              <a:rPr lang="ru-RU" sz="2400" b="1" dirty="0" smtClean="0">
                <a:solidFill>
                  <a:srgbClr val="CC0027"/>
                </a:solidFill>
                <a:latin typeface="Arial Black" pitchFamily="34" charset="0"/>
              </a:rPr>
              <a:t>?</a:t>
            </a:r>
          </a:p>
          <a:p>
            <a:endParaRPr lang="ru-RU" sz="1000" b="1" dirty="0">
              <a:solidFill>
                <a:srgbClr val="CC0027"/>
              </a:solidFill>
              <a:latin typeface="Arial Black" pitchFamily="34" charset="0"/>
            </a:endParaRPr>
          </a:p>
          <a:p>
            <a:r>
              <a:rPr lang="ru-RU" sz="2000" i="1" dirty="0"/>
              <a:t>з </a:t>
            </a:r>
            <a:r>
              <a:rPr lang="ru-RU" sz="2000" i="1" dirty="0" err="1"/>
              <a:t>грецького</a:t>
            </a:r>
            <a:r>
              <a:rPr lang="ru-RU" sz="2000" i="1" dirty="0"/>
              <a:t> </a:t>
            </a:r>
            <a:r>
              <a:rPr lang="el-GR" sz="2000" b="1" i="1" dirty="0"/>
              <a:t>στερεός</a:t>
            </a:r>
            <a:r>
              <a:rPr lang="el-GR" sz="2000" i="1" dirty="0"/>
              <a:t> — </a:t>
            </a:r>
            <a:r>
              <a:rPr lang="ru-RU" sz="2000" i="1" dirty="0" err="1"/>
              <a:t>твердий</a:t>
            </a:r>
            <a:r>
              <a:rPr lang="ru-RU" sz="2000" i="1" dirty="0"/>
              <a:t>, </a:t>
            </a:r>
            <a:r>
              <a:rPr lang="ru-RU" sz="2000" i="1" dirty="0" err="1"/>
              <a:t>об’ємний</a:t>
            </a:r>
            <a:r>
              <a:rPr lang="ru-RU" sz="2000" i="1" dirty="0"/>
              <a:t> і </a:t>
            </a:r>
            <a:r>
              <a:rPr lang="el-GR" sz="2000" b="1" i="1" dirty="0"/>
              <a:t>τύπος</a:t>
            </a:r>
            <a:r>
              <a:rPr lang="el-GR" sz="2000" i="1" dirty="0"/>
              <a:t> — «</a:t>
            </a:r>
            <a:r>
              <a:rPr lang="ru-RU" sz="2000" i="1" dirty="0" err="1"/>
              <a:t>відбиток</a:t>
            </a:r>
            <a:r>
              <a:rPr lang="ru-RU" sz="2000" i="1" dirty="0" smtClean="0"/>
              <a:t>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0749" y="1762081"/>
            <a:ext cx="802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узагальнене</a:t>
            </a:r>
            <a:r>
              <a:rPr lang="ru-RU" sz="2400" b="1" dirty="0"/>
              <a:t> </a:t>
            </a:r>
            <a:r>
              <a:rPr lang="ru-RU" sz="2400" b="1" dirty="0" err="1"/>
              <a:t>уявлення</a:t>
            </a:r>
            <a:r>
              <a:rPr lang="ru-RU" sz="2400" b="1" dirty="0"/>
              <a:t> </a:t>
            </a:r>
            <a:r>
              <a:rPr lang="ru-RU" sz="2400" b="1" dirty="0" err="1"/>
              <a:t>щодо</a:t>
            </a:r>
            <a:r>
              <a:rPr lang="ru-RU" sz="2400" b="1" dirty="0"/>
              <a:t> </a:t>
            </a:r>
            <a:r>
              <a:rPr lang="ru-RU" sz="2400" b="1" dirty="0" err="1"/>
              <a:t>когось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чогось</a:t>
            </a:r>
            <a:r>
              <a:rPr lang="ru-RU" sz="2400" b="1" dirty="0"/>
              <a:t>, </a:t>
            </a:r>
            <a:r>
              <a:rPr lang="ru-RU" sz="2400" b="1" dirty="0" err="1"/>
              <a:t>основане</a:t>
            </a:r>
            <a:r>
              <a:rPr lang="ru-RU" sz="2400" b="1" dirty="0"/>
              <a:t> на </a:t>
            </a:r>
            <a:r>
              <a:rPr lang="ru-RU" sz="2400" b="1" dirty="0" err="1"/>
              <a:t>власному</a:t>
            </a:r>
            <a:r>
              <a:rPr lang="ru-RU" sz="2400" b="1" dirty="0"/>
              <a:t>,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уявному</a:t>
            </a:r>
            <a:r>
              <a:rPr lang="ru-RU" sz="2400" b="1" dirty="0"/>
              <a:t> “</a:t>
            </a:r>
            <a:r>
              <a:rPr lang="ru-RU" sz="2400" b="1" dirty="0" err="1"/>
              <a:t>суспільному</a:t>
            </a:r>
            <a:r>
              <a:rPr lang="ru-RU" sz="2400" b="1" dirty="0"/>
              <a:t>” </a:t>
            </a:r>
            <a:r>
              <a:rPr lang="ru-RU" sz="2400" b="1" dirty="0" err="1"/>
              <a:t>досвіді</a:t>
            </a:r>
            <a:r>
              <a:rPr lang="ru-RU" sz="2400" b="1" dirty="0"/>
              <a:t>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03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81397016"/>
              </p:ext>
            </p:extLst>
          </p:nvPr>
        </p:nvGraphicFramePr>
        <p:xfrm>
          <a:off x="163776" y="1760560"/>
          <a:ext cx="8775510" cy="495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51881" y="464024"/>
            <a:ext cx="6158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Приклади стереотипів</a:t>
            </a:r>
            <a:endParaRPr lang="uk-UA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94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20449947"/>
              </p:ext>
            </p:extLst>
          </p:nvPr>
        </p:nvGraphicFramePr>
        <p:xfrm>
          <a:off x="163773" y="1683607"/>
          <a:ext cx="8748215" cy="5290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" y="3733615"/>
            <a:ext cx="2475972" cy="147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62" y="3217345"/>
            <a:ext cx="1960088" cy="188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42" y="3359117"/>
            <a:ext cx="2156347" cy="185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89" y="3359117"/>
            <a:ext cx="2047164" cy="185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1754" y="280606"/>
            <a:ext cx="6933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3366"/>
                </a:solidFill>
                <a:latin typeface="Raleway"/>
              </a:rPr>
              <a:t>Деякі</a:t>
            </a:r>
            <a:r>
              <a:rPr lang="ru-RU" sz="2000" b="1" dirty="0">
                <a:solidFill>
                  <a:srgbClr val="003366"/>
                </a:solidFill>
                <a:latin typeface="Raleway"/>
              </a:rPr>
              <a:t> </a:t>
            </a:r>
            <a:r>
              <a:rPr lang="ru-RU" sz="2000" b="1" dirty="0" err="1">
                <a:solidFill>
                  <a:srgbClr val="003366"/>
                </a:solidFill>
                <a:latin typeface="Raleway"/>
              </a:rPr>
              <a:t>стереотипи</a:t>
            </a:r>
            <a:r>
              <a:rPr lang="ru-RU" sz="2000" b="1" dirty="0">
                <a:solidFill>
                  <a:srgbClr val="003366"/>
                </a:solidFill>
                <a:latin typeface="Raleway"/>
              </a:rPr>
              <a:t> </a:t>
            </a:r>
            <a:r>
              <a:rPr lang="ru-RU" sz="2000" b="1" dirty="0" err="1">
                <a:solidFill>
                  <a:srgbClr val="003366"/>
                </a:solidFill>
                <a:latin typeface="Raleway"/>
              </a:rPr>
              <a:t>можуть</a:t>
            </a:r>
            <a:r>
              <a:rPr lang="ru-RU" sz="2000" b="1" dirty="0">
                <a:solidFill>
                  <a:srgbClr val="003366"/>
                </a:solidFill>
                <a:latin typeface="Raleway"/>
              </a:rPr>
              <a:t> </a:t>
            </a:r>
            <a:r>
              <a:rPr lang="ru-RU" sz="2000" b="1" dirty="0" err="1">
                <a:solidFill>
                  <a:srgbClr val="003366"/>
                </a:solidFill>
                <a:latin typeface="Raleway"/>
              </a:rPr>
              <a:t>призвести</a:t>
            </a:r>
            <a:r>
              <a:rPr lang="ru-RU" sz="2000" b="1" dirty="0">
                <a:solidFill>
                  <a:srgbClr val="003366"/>
                </a:solidFill>
                <a:latin typeface="Raleway"/>
              </a:rPr>
              <a:t> до </a:t>
            </a:r>
            <a:r>
              <a:rPr lang="ru-RU" sz="2000" b="1" dirty="0" err="1">
                <a:solidFill>
                  <a:srgbClr val="003366"/>
                </a:solidFill>
                <a:latin typeface="Raleway"/>
              </a:rPr>
              <a:t>упереджень</a:t>
            </a:r>
            <a:r>
              <a:rPr lang="ru-RU" sz="2000" b="1" dirty="0">
                <a:solidFill>
                  <a:srgbClr val="003366"/>
                </a:solidFill>
                <a:latin typeface="Raleway"/>
              </a:rPr>
              <a:t>. </a:t>
            </a:r>
            <a:endParaRPr lang="ru-RU" sz="2000" b="1" dirty="0">
              <a:solidFill>
                <a:srgbClr val="394C6C"/>
              </a:solidFill>
              <a:latin typeface="Raleway"/>
            </a:endParaRPr>
          </a:p>
          <a:p>
            <a:r>
              <a:rPr lang="ru-RU" sz="2000" dirty="0">
                <a:solidFill>
                  <a:srgbClr val="7D7E80"/>
                </a:solidFill>
                <a:latin typeface="Open Sans"/>
              </a:rPr>
              <a:t> </a:t>
            </a:r>
          </a:p>
          <a:p>
            <a:pPr algn="ctr"/>
            <a:r>
              <a:rPr lang="ru-RU" sz="2400" b="1" dirty="0" err="1">
                <a:solidFill>
                  <a:srgbClr val="CC0027"/>
                </a:solidFill>
                <a:latin typeface="Arial Black" pitchFamily="34" charset="0"/>
              </a:rPr>
              <a:t>Що</a:t>
            </a:r>
            <a:r>
              <a:rPr lang="ru-RU" sz="2400" b="1" dirty="0">
                <a:solidFill>
                  <a:srgbClr val="CC0027"/>
                </a:solidFill>
                <a:latin typeface="Arial Black" pitchFamily="34" charset="0"/>
              </a:rPr>
              <a:t> </a:t>
            </a:r>
            <a:r>
              <a:rPr lang="ru-RU" sz="2400" b="1" dirty="0" err="1">
                <a:solidFill>
                  <a:srgbClr val="CC0027"/>
                </a:solidFill>
                <a:latin typeface="Arial Black" pitchFamily="34" charset="0"/>
              </a:rPr>
              <a:t>таке</a:t>
            </a:r>
            <a:r>
              <a:rPr lang="ru-RU" sz="2400" b="1" dirty="0">
                <a:solidFill>
                  <a:srgbClr val="CC0027"/>
                </a:solidFill>
                <a:latin typeface="Arial Black" pitchFamily="34" charset="0"/>
              </a:rPr>
              <a:t> </a:t>
            </a:r>
            <a:r>
              <a:rPr lang="ru-RU" sz="2400" b="1" dirty="0" err="1">
                <a:solidFill>
                  <a:srgbClr val="CC0027"/>
                </a:solidFill>
                <a:latin typeface="Arial Black" pitchFamily="34" charset="0"/>
              </a:rPr>
              <a:t>упередження</a:t>
            </a:r>
            <a:r>
              <a:rPr lang="ru-RU" sz="2400" b="1" dirty="0" smtClean="0">
                <a:solidFill>
                  <a:srgbClr val="CC0027"/>
                </a:solidFill>
                <a:latin typeface="Arial Black" pitchFamily="34" charset="0"/>
              </a:rPr>
              <a:t>?</a:t>
            </a:r>
            <a:endParaRPr lang="ru-RU" sz="2400" b="1" dirty="0">
              <a:solidFill>
                <a:srgbClr val="CC0027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0620" y="1659490"/>
            <a:ext cx="5745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Упередження</a:t>
            </a:r>
            <a:r>
              <a:rPr lang="ru-RU" sz="2400" b="1" dirty="0"/>
              <a:t> – 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негативне</a:t>
            </a:r>
            <a:r>
              <a:rPr lang="ru-RU" sz="2400" b="1" dirty="0"/>
              <a:t> </a:t>
            </a:r>
            <a:r>
              <a:rPr lang="ru-RU" sz="2400" b="1" dirty="0" err="1"/>
              <a:t>ставлення</a:t>
            </a:r>
            <a:r>
              <a:rPr lang="ru-RU" sz="2400" b="1" dirty="0"/>
              <a:t> до </a:t>
            </a:r>
            <a:r>
              <a:rPr lang="ru-RU" sz="2400" b="1" dirty="0" err="1"/>
              <a:t>певної</a:t>
            </a:r>
            <a:r>
              <a:rPr lang="ru-RU" sz="2400" b="1" dirty="0"/>
              <a:t> </a:t>
            </a:r>
            <a:r>
              <a:rPr lang="ru-RU" sz="2400" b="1" dirty="0" err="1"/>
              <a:t>групи</a:t>
            </a:r>
            <a:r>
              <a:rPr lang="ru-RU" sz="2400" b="1" dirty="0"/>
              <a:t> людей, </a:t>
            </a:r>
            <a:r>
              <a:rPr lang="ru-RU" sz="2400" b="1" dirty="0" err="1"/>
              <a:t>основане</a:t>
            </a:r>
            <a:r>
              <a:rPr lang="ru-RU" sz="2400" b="1" dirty="0"/>
              <a:t> на стереотипах. </a:t>
            </a:r>
          </a:p>
        </p:txBody>
      </p:sp>
    </p:spTree>
    <p:extLst>
      <p:ext uri="{BB962C8B-B14F-4D97-AF65-F5344CB8AC3E}">
        <p14:creationId xmlns:p14="http://schemas.microsoft.com/office/powerpoint/2010/main" val="20395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0730" y="5449030"/>
            <a:ext cx="511871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Вправа «Защіпки»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16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4460" y="448304"/>
            <a:ext cx="679658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b="1" i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Дискримінація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–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ситуація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яка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конкретних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обставин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коли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особу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групу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осіб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000" b="1" i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обмежують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у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користуванні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правами –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тобто</a:t>
            </a:r>
            <a:endParaRPr lang="ru-RU" sz="2000" b="0" i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672" y="1601019"/>
            <a:ext cx="857079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84250">
              <a:lnSpc>
                <a:spcPts val="3000"/>
              </a:lnSpc>
            </a:pP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певним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чином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забороняють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створюють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умови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користуватися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правами в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повній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мірі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неможливо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через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уявну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реальну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i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ознаку</a:t>
            </a:r>
            <a:r>
              <a:rPr lang="ru-RU" sz="2000" b="1" i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групи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88255920"/>
              </p:ext>
            </p:extLst>
          </p:nvPr>
        </p:nvGraphicFramePr>
        <p:xfrm>
          <a:off x="308972" y="2605396"/>
          <a:ext cx="85620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0" y="3601329"/>
            <a:ext cx="2482614" cy="149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32" y="3501154"/>
            <a:ext cx="200108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35" y="3507825"/>
            <a:ext cx="233965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3632688"/>
            <a:ext cx="2420937" cy="172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0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443</Words>
  <Application>Microsoft Office PowerPoint</Application>
  <PresentationFormat>Экран (4:3)</PresentationFormat>
  <Paragraphs>67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Чим ми схожі</vt:lpstr>
      <vt:lpstr>На уроці  ми поміркуємо про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81</cp:revision>
  <cp:lastPrinted>2018-11-23T10:38:00Z</cp:lastPrinted>
  <dcterms:created xsi:type="dcterms:W3CDTF">2014-11-21T11:00:06Z</dcterms:created>
  <dcterms:modified xsi:type="dcterms:W3CDTF">2019-06-06T06:51:36Z</dcterms:modified>
</cp:coreProperties>
</file>